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8" r:id="rId13"/>
    <p:sldId id="267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3" r:id="rId28"/>
    <p:sldId id="286" r:id="rId29"/>
    <p:sldId id="287" r:id="rId30"/>
    <p:sldId id="288" r:id="rId31"/>
    <p:sldId id="285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2" r:id="rId45"/>
    <p:sldId id="303" r:id="rId46"/>
    <p:sldId id="304" r:id="rId47"/>
    <p:sldId id="305" r:id="rId48"/>
    <p:sldId id="301" r:id="rId4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9355" autoAdjust="0"/>
  </p:normalViewPr>
  <p:slideViewPr>
    <p:cSldViewPr snapToGrid="0">
      <p:cViewPr varScale="1">
        <p:scale>
          <a:sx n="80" d="100"/>
          <a:sy n="80" d="100"/>
        </p:scale>
        <p:origin x="12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B699A-B23B-44A1-9CDF-A4A960B1E352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D217B-FBCE-4BAF-876B-78A403F34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9094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D217B-FBCE-4BAF-876B-78A403F34375}" type="slidenum">
              <a:rPr lang="zh-TW" altLang="en-US" smtClean="0"/>
              <a:t>44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903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D217B-FBCE-4BAF-876B-78A403F34375}" type="slidenum">
              <a:rPr lang="zh-TW" altLang="en-US" smtClean="0"/>
              <a:t>45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808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D217B-FBCE-4BAF-876B-78A403F34375}" type="slidenum">
              <a:rPr lang="zh-TW" altLang="en-US" smtClean="0"/>
              <a:t>46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4256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 sz="180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40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846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35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07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032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val="120431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42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0722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817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979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287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395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5769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9621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0731" y="90490"/>
            <a:ext cx="369332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B31FB05D-44A4-488D-9A88-4809DC14EFFC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16087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1" fontAlgn="base" hangingPunct="1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1" fontAlgn="base" hangingPunct="1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uppetlabs.com/puppet/latest/reference/lang_node_definitions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uppetlabs.com/puppet/latest/reference/lang_classes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uppetlabs.com/puppet/latest/reference/modules_fundamentals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uppetlabs.com/references/latest/type.html#file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uppetlabs.com/references/latest/type.html#user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uppetlabs.com/references/latest/type.html#package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uppetlabs.com/references/latest/type.html#service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uppetlabs.com/puppet/latest/reference/lang_relationships.htm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uppetlabs.com/references/latest/type.html#exe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puppetlabs.com/puppet/latest/referenc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uterion.net/sysadmin/2014/08/25/puppet-master-agent-installation-on-freebsd/" TargetMode="External"/><Relationship Id="rId2" Type="http://schemas.openxmlformats.org/officeDocument/2006/relationships/hyperlink" Target="http://docs.puppetlabs.com/puppet/4.3/reference/quick_start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>
          <a:xfrm>
            <a:off x="2128838" y="2205040"/>
            <a:ext cx="6553200" cy="966787"/>
          </a:xfrm>
        </p:spPr>
        <p:txBody>
          <a:bodyPr/>
          <a:lstStyle/>
          <a:p>
            <a:r>
              <a:rPr lang="en-US" altLang="zh-TW" dirty="0" smtClean="0"/>
              <a:t>Configuration Management</a:t>
            </a:r>
            <a:br>
              <a:rPr lang="en-US" altLang="zh-TW" dirty="0" smtClean="0"/>
            </a:br>
            <a:r>
              <a:rPr lang="en-US" altLang="zh-TW" sz="2800" dirty="0" smtClean="0"/>
              <a:t>- Using Puppet</a:t>
            </a:r>
            <a:endParaRPr lang="zh-TW" alt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lctseng</a:t>
            </a:r>
            <a:r>
              <a:rPr lang="zh-TW" altLang="en-US" dirty="0" smtClean="0"/>
              <a:t> </a:t>
            </a:r>
            <a:r>
              <a:rPr lang="en-US" altLang="zh-TW" dirty="0" smtClean="0"/>
              <a:t>/</a:t>
            </a:r>
            <a:r>
              <a:rPr lang="zh-TW" altLang="en-US" dirty="0" smtClean="0"/>
              <a:t> </a:t>
            </a:r>
            <a:r>
              <a:rPr lang="en-US" altLang="zh-TW" dirty="0"/>
              <a:t>Liang-Chi Tseng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397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a puppet master (1)</a:t>
            </a:r>
            <a:br>
              <a:rPr lang="en-US" altLang="zh-TW" dirty="0" smtClean="0"/>
            </a:br>
            <a:r>
              <a:rPr lang="en-US" altLang="zh-TW" dirty="0" smtClean="0"/>
              <a:t> 	- Installation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sysutils</a:t>
            </a:r>
            <a:r>
              <a:rPr lang="en-US" altLang="zh-TW" dirty="0" smtClean="0"/>
              <a:t>/puppet4</a:t>
            </a:r>
          </a:p>
          <a:p>
            <a:pPr lvl="1"/>
            <a:r>
              <a:rPr lang="en-US" altLang="zh-TW" dirty="0" smtClean="0"/>
              <a:t>Port or </a:t>
            </a:r>
            <a:r>
              <a:rPr lang="en-US" altLang="zh-TW" dirty="0" err="1" smtClean="0"/>
              <a:t>pkg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Don’t </a:t>
            </a:r>
            <a:r>
              <a:rPr lang="en-US" altLang="zh-TW" dirty="0"/>
              <a:t>install version </a:t>
            </a:r>
            <a:r>
              <a:rPr lang="en-US" altLang="zh-TW" dirty="0" smtClean="0"/>
              <a:t>3(</a:t>
            </a:r>
            <a:r>
              <a:rPr lang="en-US" altLang="zh-TW" dirty="0" err="1" smtClean="0"/>
              <a:t>sysutils</a:t>
            </a:r>
            <a:r>
              <a:rPr lang="en-US" altLang="zh-TW" dirty="0" smtClean="0"/>
              <a:t>/puppet37), syntax is different!</a:t>
            </a:r>
          </a:p>
          <a:p>
            <a:r>
              <a:rPr lang="en-US" altLang="zh-TW" dirty="0" smtClean="0"/>
              <a:t>Enable in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rc.conf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puppetmaster_enable</a:t>
            </a:r>
            <a:r>
              <a:rPr lang="en-US" altLang="zh-TW" dirty="0" smtClean="0"/>
              <a:t>="YES"</a:t>
            </a:r>
          </a:p>
          <a:p>
            <a:r>
              <a:rPr lang="en-US" altLang="zh-TW" dirty="0" smtClean="0"/>
              <a:t>Configuration directory</a:t>
            </a:r>
          </a:p>
          <a:p>
            <a:pPr lvl="1"/>
            <a:r>
              <a:rPr lang="en-US" altLang="zh-TW" dirty="0" smtClean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/local/</a:t>
            </a:r>
            <a:r>
              <a:rPr lang="en-US" altLang="zh-TW" dirty="0" err="1"/>
              <a:t>etc</a:t>
            </a:r>
            <a:r>
              <a:rPr lang="en-US" altLang="zh-TW" dirty="0"/>
              <a:t>/puppet</a:t>
            </a:r>
            <a:r>
              <a:rPr lang="en-US" altLang="zh-TW" dirty="0" smtClean="0"/>
              <a:t>/</a:t>
            </a:r>
          </a:p>
          <a:p>
            <a:pPr lvl="1"/>
            <a:r>
              <a:rPr lang="en-US" altLang="zh-TW" dirty="0" smtClean="0"/>
              <a:t>All configuration &amp; manifest</a:t>
            </a:r>
            <a:r>
              <a:rPr lang="zh-TW" altLang="en-US" dirty="0" smtClean="0"/>
              <a:t> </a:t>
            </a:r>
            <a:r>
              <a:rPr lang="en-US" altLang="zh-TW" dirty="0" smtClean="0"/>
              <a:t>files</a:t>
            </a:r>
          </a:p>
          <a:p>
            <a:pPr marL="0" indent="0">
              <a:buNone/>
            </a:pPr>
            <a:endParaRPr lang="en-US" altLang="zh-TW" dirty="0"/>
          </a:p>
          <a:p>
            <a:pPr lvl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232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a puppet master (2) </a:t>
            </a:r>
            <a:br>
              <a:rPr lang="en-US" altLang="zh-TW" dirty="0" smtClean="0"/>
            </a:br>
            <a:r>
              <a:rPr lang="en-US" altLang="zh-TW" dirty="0"/>
              <a:t>	-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puppet.conf</a:t>
            </a:r>
            <a:r>
              <a:rPr lang="en-US" altLang="zh-TW" dirty="0" smtClean="0"/>
              <a:t> for master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Generate a sample configuration file </a:t>
            </a:r>
          </a:p>
          <a:p>
            <a:pPr lvl="1"/>
            <a:r>
              <a:rPr lang="en-US" altLang="zh-TW" dirty="0"/>
              <a:t>puppet master --</a:t>
            </a:r>
            <a:r>
              <a:rPr lang="en-US" altLang="zh-TW" dirty="0" err="1"/>
              <a:t>genconfig</a:t>
            </a:r>
            <a:r>
              <a:rPr lang="en-US" altLang="zh-TW" dirty="0"/>
              <a:t> &gt; /</a:t>
            </a:r>
            <a:r>
              <a:rPr lang="en-US" altLang="zh-TW" dirty="0" err="1"/>
              <a:t>usr</a:t>
            </a:r>
            <a:r>
              <a:rPr lang="en-US" altLang="zh-TW" dirty="0"/>
              <a:t>/local/</a:t>
            </a:r>
            <a:r>
              <a:rPr lang="en-US" altLang="zh-TW" dirty="0" err="1"/>
              <a:t>etc</a:t>
            </a:r>
            <a:r>
              <a:rPr lang="en-US" altLang="zh-TW" dirty="0"/>
              <a:t>/puppet/</a:t>
            </a:r>
            <a:r>
              <a:rPr lang="en-US" altLang="zh-TW" dirty="0" err="1"/>
              <a:t>puppet.conf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Permission: save as another file and </a:t>
            </a:r>
            <a:r>
              <a:rPr lang="en-US" altLang="zh-TW" i="1" dirty="0" err="1" smtClean="0"/>
              <a:t>sudo</a:t>
            </a:r>
            <a:r>
              <a:rPr lang="en-US" altLang="zh-TW" dirty="0" smtClean="0"/>
              <a:t> rename it</a:t>
            </a:r>
          </a:p>
          <a:p>
            <a:r>
              <a:rPr lang="en-US" altLang="zh-TW" dirty="0" smtClean="0"/>
              <a:t>Edit </a:t>
            </a:r>
            <a:r>
              <a:rPr lang="en-US" altLang="zh-TW" dirty="0" err="1" smtClean="0"/>
              <a:t>puppet.conf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Only show different parts</a:t>
            </a:r>
          </a:p>
          <a:p>
            <a:endParaRPr lang="en-US" altLang="zh-TW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29267" y="3653367"/>
            <a:ext cx="669098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[main]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environmentpath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 /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/local/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/puppet/environments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716867" y="46519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10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a puppet master (3) </a:t>
            </a:r>
            <a:br>
              <a:rPr lang="en-US" altLang="zh-TW" dirty="0" smtClean="0"/>
            </a:br>
            <a:r>
              <a:rPr lang="en-US" altLang="zh-TW" dirty="0"/>
              <a:t>	-</a:t>
            </a:r>
            <a:r>
              <a:rPr lang="en-US" altLang="zh-TW" dirty="0" smtClean="0"/>
              <a:t> Other configuration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799"/>
            <a:ext cx="7772400" cy="4648200"/>
          </a:xfrm>
        </p:spPr>
        <p:txBody>
          <a:bodyPr/>
          <a:lstStyle/>
          <a:p>
            <a:r>
              <a:rPr lang="en-US" altLang="zh-TW" dirty="0" smtClean="0"/>
              <a:t>Create directories for manifests and modules</a:t>
            </a:r>
          </a:p>
          <a:p>
            <a:pPr lvl="1"/>
            <a:r>
              <a:rPr lang="en-US" altLang="zh-TW" dirty="0" err="1" smtClean="0"/>
              <a:t>mkdir</a:t>
            </a:r>
            <a:r>
              <a:rPr lang="en-US" altLang="zh-TW" dirty="0" smtClean="0"/>
              <a:t> -</a:t>
            </a:r>
            <a:r>
              <a:rPr lang="en-US" altLang="zh-TW" dirty="0"/>
              <a:t>p /</a:t>
            </a:r>
            <a:r>
              <a:rPr lang="en-US" altLang="zh-TW" dirty="0" err="1"/>
              <a:t>usr</a:t>
            </a:r>
            <a:r>
              <a:rPr lang="en-US" altLang="zh-TW" dirty="0"/>
              <a:t>/local/</a:t>
            </a:r>
            <a:r>
              <a:rPr lang="en-US" altLang="zh-TW" dirty="0" err="1"/>
              <a:t>etc</a:t>
            </a:r>
            <a:r>
              <a:rPr lang="en-US" altLang="zh-TW" dirty="0"/>
              <a:t>/puppet/environments/production/manifests</a:t>
            </a:r>
            <a:endParaRPr lang="en-US" altLang="zh-TW" dirty="0" smtClean="0"/>
          </a:p>
          <a:p>
            <a:pPr lvl="1"/>
            <a:r>
              <a:rPr lang="en-US" altLang="zh-TW" dirty="0" err="1"/>
              <a:t>mkdir</a:t>
            </a:r>
            <a:r>
              <a:rPr lang="en-US" altLang="zh-TW" dirty="0"/>
              <a:t> -p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/puppet/environments/production/modules</a:t>
            </a:r>
          </a:p>
          <a:p>
            <a:r>
              <a:rPr lang="en-US" altLang="zh-TW" dirty="0" smtClean="0"/>
              <a:t>Create environment configuration file</a:t>
            </a:r>
          </a:p>
          <a:p>
            <a:pPr lvl="1"/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/puppet/environments/production/</a:t>
            </a:r>
            <a:r>
              <a:rPr lang="en-US" altLang="zh-TW" dirty="0" err="1" smtClean="0"/>
              <a:t>environment.conf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Firewalling (Access control in Puppet)</a:t>
            </a:r>
          </a:p>
          <a:p>
            <a:pPr lvl="1"/>
            <a:r>
              <a:rPr lang="en-US" altLang="zh-TW" dirty="0"/>
              <a:t>Rename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err="1" smtClean="0">
                <a:solidFill>
                  <a:srgbClr val="FF0000"/>
                </a:solidFill>
              </a:rPr>
              <a:t>auth.conf-dist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/>
              <a:t>info </a:t>
            </a:r>
            <a:r>
              <a:rPr lang="en-US" altLang="zh-TW" dirty="0" err="1" smtClean="0">
                <a:solidFill>
                  <a:srgbClr val="FF0000"/>
                </a:solidFill>
              </a:rPr>
              <a:t>auth.conf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/>
              <a:t>Add your IP entry </a:t>
            </a:r>
            <a:r>
              <a:rPr lang="en-US" altLang="zh-TW" dirty="0" smtClean="0">
                <a:solidFill>
                  <a:srgbClr val="FF0000"/>
                </a:solidFill>
              </a:rPr>
              <a:t>in the top of file</a:t>
            </a:r>
            <a:r>
              <a:rPr lang="en-US" altLang="zh-TW" dirty="0" smtClean="0"/>
              <a:t> to allow access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31306" y="3541067"/>
            <a:ext cx="669098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modulepath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= /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/local/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/puppet/modules:/</a:t>
            </a:r>
            <a:r>
              <a:rPr lang="en-US" altLang="zh-TW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/share/puppet/modules</a:t>
            </a:r>
          </a:p>
          <a:p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manifest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= /</a:t>
            </a:r>
            <a:r>
              <a:rPr lang="en-US" altLang="zh-TW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/local/</a:t>
            </a:r>
            <a:r>
              <a:rPr lang="en-US" altLang="zh-TW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/puppet/environments/production/manifests/</a:t>
            </a:r>
            <a:r>
              <a:rPr lang="en-US" altLang="zh-TW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site.pp</a:t>
            </a:r>
            <a:endParaRPr lang="en-US" altLang="zh-TW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726039" y="5623867"/>
            <a:ext cx="541136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path ~ /puppet/v3/.*</a:t>
            </a:r>
          </a:p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auth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no</a:t>
            </a:r>
          </a:p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allow_ip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192.168.0.0/16, 127.0.0.1</a:t>
            </a:r>
            <a:endParaRPr lang="en-US" altLang="zh-TW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0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a puppet master (4)</a:t>
            </a:r>
            <a:br>
              <a:rPr lang="en-US" altLang="zh-TW" dirty="0" smtClean="0"/>
            </a:br>
            <a:r>
              <a:rPr lang="en-US" altLang="zh-TW" dirty="0"/>
              <a:t>	</a:t>
            </a:r>
            <a:r>
              <a:rPr lang="en-US" altLang="zh-TW" dirty="0" smtClean="0"/>
              <a:t> - Manifest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Recipe written in puppet DSL language (*.pp)</a:t>
            </a:r>
          </a:p>
          <a:p>
            <a:pPr lvl="1"/>
            <a:r>
              <a:rPr lang="en-US" altLang="zh-TW" dirty="0" smtClean="0"/>
              <a:t>Domain Specific </a:t>
            </a:r>
            <a:r>
              <a:rPr lang="en-US" altLang="zh-TW" dirty="0"/>
              <a:t>L</a:t>
            </a:r>
            <a:r>
              <a:rPr lang="en-US" altLang="zh-TW" dirty="0" smtClean="0"/>
              <a:t>anguage</a:t>
            </a:r>
          </a:p>
          <a:p>
            <a:r>
              <a:rPr lang="en-US" altLang="zh-TW" dirty="0" smtClean="0"/>
              <a:t>Describe a ‘result’ </a:t>
            </a:r>
          </a:p>
          <a:p>
            <a:pPr lvl="1"/>
            <a:r>
              <a:rPr lang="en-US" altLang="zh-TW" dirty="0" smtClean="0"/>
              <a:t>Don’t need to know about commands on specific system</a:t>
            </a:r>
          </a:p>
          <a:p>
            <a:r>
              <a:rPr lang="en-US" altLang="zh-TW" dirty="0" smtClean="0"/>
              <a:t>Main manifest</a:t>
            </a:r>
          </a:p>
          <a:p>
            <a:pPr lvl="1"/>
            <a:r>
              <a:rPr lang="en-US" altLang="zh-TW" dirty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/puppet/environments/production/manifests/</a:t>
            </a:r>
            <a:r>
              <a:rPr lang="en-US" altLang="zh-TW" dirty="0" err="1" smtClean="0"/>
              <a:t>site.pp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entry point</a:t>
            </a:r>
          </a:p>
          <a:p>
            <a:pPr lvl="1"/>
            <a:r>
              <a:rPr lang="en-US" altLang="zh-TW" dirty="0" smtClean="0"/>
              <a:t>Sample configuration (create an empty file on agents)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2"/>
            <a:r>
              <a:rPr lang="en-US" altLang="zh-TW" dirty="0" smtClean="0"/>
              <a:t>For each(default) agent, create an empty file: 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/test-puppet</a:t>
            </a:r>
            <a:endParaRPr lang="en-US" altLang="zh-TW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35200" y="4821767"/>
            <a:ext cx="3666067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node default {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file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'/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/test-puppet':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ensure     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=&gt; present,</a:t>
            </a:r>
          </a:p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6527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a puppet master (5)</a:t>
            </a:r>
            <a:br>
              <a:rPr lang="en-US" altLang="zh-TW" dirty="0" smtClean="0"/>
            </a:br>
            <a:r>
              <a:rPr lang="en-US" altLang="zh-TW" dirty="0"/>
              <a:t>	</a:t>
            </a:r>
            <a:r>
              <a:rPr lang="en-US" altLang="zh-TW" dirty="0" smtClean="0"/>
              <a:t> - Start Master Daemon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Start service via </a:t>
            </a:r>
            <a:r>
              <a:rPr lang="en-US" altLang="zh-TW" dirty="0" err="1" smtClean="0"/>
              <a:t>rc</a:t>
            </a:r>
            <a:r>
              <a:rPr lang="en-US" altLang="zh-TW" dirty="0" smtClean="0"/>
              <a:t> script or ‘service’</a:t>
            </a:r>
          </a:p>
          <a:p>
            <a:pPr lvl="1"/>
            <a:r>
              <a:rPr lang="en-US" altLang="zh-TW" dirty="0" smtClean="0"/>
              <a:t>service </a:t>
            </a:r>
            <a:r>
              <a:rPr lang="en-US" altLang="zh-TW" dirty="0" err="1" smtClean="0"/>
              <a:t>puppetmaster</a:t>
            </a:r>
            <a:r>
              <a:rPr lang="en-US" altLang="zh-TW" dirty="0" smtClean="0"/>
              <a:t> start</a:t>
            </a:r>
          </a:p>
          <a:p>
            <a:r>
              <a:rPr lang="en-US" altLang="zh-TW" dirty="0" smtClean="0"/>
              <a:t>There may be some warning messages</a:t>
            </a:r>
          </a:p>
          <a:p>
            <a:pPr lvl="1"/>
            <a:r>
              <a:rPr lang="en-US" altLang="zh-TW" dirty="0" smtClean="0"/>
              <a:t>Warn for deprecation settings</a:t>
            </a:r>
          </a:p>
          <a:p>
            <a:pPr lvl="1"/>
            <a:r>
              <a:rPr lang="en-US" altLang="zh-TW" dirty="0" smtClean="0"/>
              <a:t>Don’t care in most cases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r="8517"/>
          <a:stretch/>
        </p:blipFill>
        <p:spPr>
          <a:xfrm>
            <a:off x="990600" y="3581401"/>
            <a:ext cx="8060267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86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a puppet master as agent 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Configure master as agent of itself</a:t>
            </a:r>
          </a:p>
          <a:p>
            <a:pPr lvl="1"/>
            <a:r>
              <a:rPr lang="en-US" altLang="zh-TW" dirty="0" smtClean="0"/>
              <a:t>Much easier than normal agents</a:t>
            </a:r>
          </a:p>
          <a:p>
            <a:r>
              <a:rPr lang="en-US" altLang="zh-TW" dirty="0" smtClean="0"/>
              <a:t>Add </a:t>
            </a:r>
            <a:r>
              <a:rPr lang="en-US" altLang="zh-TW" dirty="0" err="1" smtClean="0">
                <a:solidFill>
                  <a:srgbClr val="FF0000"/>
                </a:solidFill>
              </a:rPr>
              <a:t>puppet_enable</a:t>
            </a:r>
            <a:r>
              <a:rPr lang="en-US" altLang="zh-TW" dirty="0" smtClean="0">
                <a:solidFill>
                  <a:srgbClr val="FF0000"/>
                </a:solidFill>
              </a:rPr>
              <a:t>="YES" </a:t>
            </a:r>
            <a:r>
              <a:rPr lang="en-US" altLang="zh-TW" dirty="0" smtClean="0"/>
              <a:t>in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rc.conf</a:t>
            </a:r>
            <a:endParaRPr lang="en-US" altLang="zh-TW" dirty="0" smtClean="0"/>
          </a:p>
          <a:p>
            <a:r>
              <a:rPr lang="en-US" altLang="zh-TW" dirty="0" smtClean="0"/>
              <a:t>Add </a:t>
            </a:r>
            <a:r>
              <a:rPr lang="en-US" altLang="zh-TW" dirty="0" smtClean="0">
                <a:solidFill>
                  <a:srgbClr val="FF0000"/>
                </a:solidFill>
              </a:rPr>
              <a:t>[agent] </a:t>
            </a:r>
            <a:r>
              <a:rPr lang="en-US" altLang="zh-TW" dirty="0" smtClean="0"/>
              <a:t>section in </a:t>
            </a:r>
            <a:r>
              <a:rPr lang="en-US" altLang="zh-TW" dirty="0" err="1" smtClean="0"/>
              <a:t>puppet.conf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Server name should be master’s hostname</a:t>
            </a:r>
          </a:p>
          <a:p>
            <a:pPr lvl="1"/>
            <a:r>
              <a:rPr lang="en-US" altLang="zh-TW" dirty="0" smtClean="0"/>
              <a:t>Find hostname by ‘hostname’ command </a:t>
            </a:r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31307" y="4026868"/>
            <a:ext cx="669098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[main]</a:t>
            </a:r>
          </a:p>
          <a:p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r>
              <a:rPr lang="en-US" altLang="zh-TW" sz="1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1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agent]</a:t>
            </a:r>
          </a:p>
          <a:p>
            <a:r>
              <a:rPr lang="en-US" altLang="zh-TW" sz="1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server </a:t>
            </a:r>
            <a:r>
              <a:rPr lang="en-US" altLang="zh-TW" sz="1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zh-TW" sz="12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puppet.nasa</a:t>
            </a:r>
            <a:endParaRPr lang="en-US" altLang="zh-TW" sz="12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[master]</a:t>
            </a:r>
          </a:p>
          <a:p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4281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a puppet master as agent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Edit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/hosts</a:t>
            </a:r>
          </a:p>
          <a:p>
            <a:pPr lvl="1"/>
            <a:r>
              <a:rPr lang="en-US" altLang="zh-TW" dirty="0" smtClean="0"/>
              <a:t>Add </a:t>
            </a:r>
            <a:r>
              <a:rPr lang="en-US" altLang="zh-TW" dirty="0"/>
              <a:t>your puppet master’s hostname in 127.0.0.1 entry</a:t>
            </a:r>
          </a:p>
          <a:p>
            <a:pPr lvl="1"/>
            <a:r>
              <a:rPr lang="en-US" altLang="zh-TW" dirty="0" smtClean="0"/>
              <a:t>Agents </a:t>
            </a:r>
            <a:r>
              <a:rPr lang="en-US" altLang="zh-TW" dirty="0"/>
              <a:t>must </a:t>
            </a:r>
            <a:r>
              <a:rPr lang="en-US" altLang="zh-TW" dirty="0">
                <a:solidFill>
                  <a:srgbClr val="FF0000"/>
                </a:solidFill>
              </a:rPr>
              <a:t>have the same domain</a:t>
            </a:r>
            <a:r>
              <a:rPr lang="en-US" altLang="zh-TW" dirty="0"/>
              <a:t> as master</a:t>
            </a:r>
            <a:r>
              <a:rPr lang="en-US" altLang="zh-TW" dirty="0" smtClean="0"/>
              <a:t>!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Start puppet agent daemon</a:t>
            </a:r>
          </a:p>
          <a:p>
            <a:pPr lvl="1"/>
            <a:r>
              <a:rPr lang="en-US" altLang="zh-TW" dirty="0" smtClean="0"/>
              <a:t>service puppet start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16566" y="2780040"/>
            <a:ext cx="712046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1                     localhost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localhost.my.domain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127.0.0.1               localhost 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localhost.my.domain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puppet.nasa</a:t>
            </a:r>
            <a:endParaRPr lang="en-US" altLang="zh-TW" sz="14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73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a puppet master as agent 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Trigger puppet manually to fetch manifest</a:t>
            </a:r>
          </a:p>
          <a:p>
            <a:pPr lvl="1"/>
            <a:r>
              <a:rPr lang="en-US" altLang="zh-TW" dirty="0" smtClean="0"/>
              <a:t>puppet agent –t</a:t>
            </a:r>
          </a:p>
          <a:p>
            <a:pPr lvl="2"/>
            <a:r>
              <a:rPr lang="en-US" altLang="zh-TW" dirty="0" smtClean="0"/>
              <a:t>t : trigger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r="4914"/>
          <a:stretch/>
        </p:blipFill>
        <p:spPr>
          <a:xfrm>
            <a:off x="990601" y="2648479"/>
            <a:ext cx="7924800" cy="25431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 bwMode="auto">
          <a:xfrm>
            <a:off x="1676400" y="4267200"/>
            <a:ext cx="4792133" cy="1524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6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a normal puppet agent (1)</a:t>
            </a:r>
            <a:br>
              <a:rPr lang="en-US" altLang="zh-TW" dirty="0" smtClean="0"/>
            </a:br>
            <a:r>
              <a:rPr lang="en-US" altLang="zh-TW" dirty="0"/>
              <a:t>	</a:t>
            </a:r>
            <a:r>
              <a:rPr lang="en-US" altLang="zh-TW" dirty="0" smtClean="0"/>
              <a:t>- Basic setup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Install the </a:t>
            </a:r>
            <a:r>
              <a:rPr lang="en-US" altLang="zh-TW" dirty="0" smtClean="0">
                <a:solidFill>
                  <a:srgbClr val="FF0000"/>
                </a:solidFill>
              </a:rPr>
              <a:t>same version </a:t>
            </a:r>
            <a:r>
              <a:rPr lang="en-US" altLang="zh-TW" dirty="0" smtClean="0"/>
              <a:t>of puppet </a:t>
            </a:r>
          </a:p>
          <a:p>
            <a:r>
              <a:rPr lang="en-US" altLang="zh-TW" dirty="0" smtClean="0"/>
              <a:t>Add </a:t>
            </a:r>
            <a:r>
              <a:rPr lang="en-US" altLang="zh-TW" dirty="0" err="1" smtClean="0">
                <a:solidFill>
                  <a:srgbClr val="FF0000"/>
                </a:solidFill>
              </a:rPr>
              <a:t>puppet_enable</a:t>
            </a:r>
            <a:r>
              <a:rPr lang="en-US" altLang="zh-TW" dirty="0" smtClean="0">
                <a:solidFill>
                  <a:srgbClr val="FF0000"/>
                </a:solidFill>
              </a:rPr>
              <a:t>="YES" </a:t>
            </a:r>
            <a:r>
              <a:rPr lang="en-US" altLang="zh-TW" dirty="0" smtClean="0"/>
              <a:t>in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rc.conf</a:t>
            </a:r>
            <a:endParaRPr lang="en-US" altLang="zh-TW" dirty="0" smtClean="0"/>
          </a:p>
          <a:p>
            <a:r>
              <a:rPr lang="en-US" altLang="zh-TW" dirty="0" smtClean="0"/>
              <a:t>Copy puppet agent </a:t>
            </a:r>
            <a:r>
              <a:rPr lang="en-US" altLang="zh-TW" dirty="0" err="1" smtClean="0"/>
              <a:t>config</a:t>
            </a:r>
            <a:r>
              <a:rPr lang="en-US" altLang="zh-TW" dirty="0" smtClean="0"/>
              <a:t> file</a:t>
            </a:r>
          </a:p>
          <a:p>
            <a:pPr lvl="1"/>
            <a:r>
              <a:rPr lang="en-US" altLang="zh-TW" dirty="0"/>
              <a:t>Rename </a:t>
            </a:r>
            <a:r>
              <a:rPr lang="en-US" altLang="zh-TW" dirty="0" err="1" smtClean="0">
                <a:solidFill>
                  <a:srgbClr val="FF0000"/>
                </a:solidFill>
              </a:rPr>
              <a:t>puppet.conf-dist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/>
              <a:t>to </a:t>
            </a:r>
            <a:r>
              <a:rPr lang="en-US" altLang="zh-TW" dirty="0" err="1" smtClean="0">
                <a:solidFill>
                  <a:srgbClr val="FF0000"/>
                </a:solidFill>
              </a:rPr>
              <a:t>puppet.conf</a:t>
            </a:r>
            <a:endParaRPr lang="en-US" altLang="zh-TW" dirty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/>
              <a:t>Edit [agent] section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/>
          </a:p>
          <a:p>
            <a:pPr lvl="2"/>
            <a:r>
              <a:rPr lang="en-US" altLang="zh-TW" dirty="0" smtClean="0"/>
              <a:t>Fill </a:t>
            </a:r>
            <a:r>
              <a:rPr lang="en-US" altLang="zh-TW" dirty="0" smtClean="0">
                <a:solidFill>
                  <a:srgbClr val="FF0000"/>
                </a:solidFill>
              </a:rPr>
              <a:t>master</a:t>
            </a:r>
            <a:r>
              <a:rPr lang="en-US" altLang="zh-TW" dirty="0" smtClean="0"/>
              <a:t>’s hostname</a:t>
            </a:r>
          </a:p>
          <a:p>
            <a:r>
              <a:rPr lang="en-US" altLang="zh-TW" dirty="0" smtClean="0"/>
              <a:t>Add master’s hostname in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/hosts</a:t>
            </a:r>
          </a:p>
          <a:p>
            <a:pPr lvl="1"/>
            <a:r>
              <a:rPr lang="en-US" altLang="zh-TW" dirty="0" smtClean="0"/>
              <a:t>Need  to find out master’s IP first</a:t>
            </a:r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03840" y="3636434"/>
            <a:ext cx="320156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agent]</a:t>
            </a:r>
          </a:p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server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zh-TW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puppet.nasa</a:t>
            </a:r>
            <a:endParaRPr lang="en-US" altLang="zh-TW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03840" y="5531706"/>
            <a:ext cx="440382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192.168.234.139        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puppet.nasa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puppet</a:t>
            </a:r>
            <a:endParaRPr lang="en-US" altLang="zh-TW" sz="14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911020" y="3773217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(around line 980)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9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a normal puppet agent (2)</a:t>
            </a:r>
            <a:br>
              <a:rPr lang="en-US" altLang="zh-TW" dirty="0" smtClean="0"/>
            </a:br>
            <a:r>
              <a:rPr lang="en-US" altLang="zh-TW" dirty="0" smtClean="0"/>
              <a:t>	- </a:t>
            </a:r>
            <a:r>
              <a:rPr lang="en-US" altLang="zh-TW" dirty="0"/>
              <a:t>Basic setup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Ensure your hostname is under the </a:t>
            </a:r>
            <a:r>
              <a:rPr lang="en-US" altLang="zh-TW" dirty="0" smtClean="0">
                <a:solidFill>
                  <a:srgbClr val="FF0000"/>
                </a:solidFill>
              </a:rPr>
              <a:t>same domain</a:t>
            </a:r>
            <a:r>
              <a:rPr lang="en-US" altLang="zh-TW" dirty="0" smtClean="0"/>
              <a:t> as master</a:t>
            </a:r>
          </a:p>
          <a:p>
            <a:pPr lvl="1"/>
            <a:r>
              <a:rPr lang="en-US" altLang="zh-TW" dirty="0" smtClean="0"/>
              <a:t>You can use “</a:t>
            </a:r>
            <a:r>
              <a:rPr lang="en-US" altLang="zh-TW" dirty="0" err="1" smtClean="0"/>
              <a:t>bsdconfig</a:t>
            </a:r>
            <a:r>
              <a:rPr lang="en-US" altLang="zh-TW" dirty="0" smtClean="0"/>
              <a:t>” command to change hostname</a:t>
            </a:r>
          </a:p>
          <a:p>
            <a:pPr lvl="2"/>
            <a:r>
              <a:rPr lang="en-US" altLang="zh-TW" dirty="0" smtClean="0"/>
              <a:t>Networking Management </a:t>
            </a:r>
            <a:r>
              <a:rPr lang="zh-TW" altLang="en-US" dirty="0" smtClean="0"/>
              <a:t>→ </a:t>
            </a:r>
            <a:r>
              <a:rPr lang="en-US" altLang="zh-TW" dirty="0" smtClean="0"/>
              <a:t>Hostname/Domain</a:t>
            </a:r>
          </a:p>
          <a:p>
            <a:pPr lvl="1"/>
            <a:r>
              <a:rPr lang="en-US" altLang="zh-TW" dirty="0" smtClean="0"/>
              <a:t>For example, set agent’s hostname as ‘agent1.nasa’</a:t>
            </a:r>
          </a:p>
          <a:p>
            <a:pPr lvl="2"/>
            <a:r>
              <a:rPr lang="en-US" altLang="zh-TW" dirty="0" smtClean="0"/>
              <a:t>While the master could be ‘</a:t>
            </a:r>
            <a:r>
              <a:rPr lang="en-US" altLang="zh-TW" dirty="0" err="1" smtClean="0"/>
              <a:t>puppet.nasa</a:t>
            </a:r>
            <a:r>
              <a:rPr lang="en-US" altLang="zh-TW" dirty="0" smtClean="0"/>
              <a:t>’</a:t>
            </a:r>
          </a:p>
          <a:p>
            <a:r>
              <a:rPr lang="en-US" altLang="zh-TW" dirty="0" smtClean="0"/>
              <a:t>Start puppet service </a:t>
            </a:r>
          </a:p>
          <a:p>
            <a:pPr lvl="1"/>
            <a:r>
              <a:rPr lang="en-US" altLang="zh-TW" dirty="0" smtClean="0"/>
              <a:t>service puppet start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883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Our Target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927600"/>
          </a:xfrm>
        </p:spPr>
        <p:txBody>
          <a:bodyPr/>
          <a:lstStyle/>
          <a:p>
            <a:r>
              <a:rPr lang="en-US" altLang="zh-TW" dirty="0" smtClean="0"/>
              <a:t>Share several files</a:t>
            </a:r>
          </a:p>
          <a:p>
            <a:pPr lvl="1"/>
            <a:r>
              <a:rPr lang="en-US" altLang="zh-TW" dirty="0" smtClean="0"/>
              <a:t>Configuration files (</a:t>
            </a:r>
            <a:r>
              <a:rPr lang="en-US" altLang="zh-TW" dirty="0" err="1" smtClean="0"/>
              <a:t>httpd.conf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Regular data files (wallpapaer.jpg)</a:t>
            </a:r>
          </a:p>
          <a:p>
            <a:r>
              <a:rPr lang="en-US" altLang="zh-TW" dirty="0" smtClean="0"/>
              <a:t>System-wide configuration</a:t>
            </a:r>
          </a:p>
          <a:p>
            <a:pPr lvl="1"/>
            <a:r>
              <a:rPr lang="en-US" altLang="zh-TW" dirty="0" smtClean="0"/>
              <a:t>Add/Modify users</a:t>
            </a:r>
          </a:p>
          <a:p>
            <a:pPr lvl="1"/>
            <a:r>
              <a:rPr lang="en-US" altLang="zh-TW" dirty="0" smtClean="0"/>
              <a:t>Install applications</a:t>
            </a:r>
          </a:p>
          <a:p>
            <a:pPr lvl="1"/>
            <a:r>
              <a:rPr lang="en-US" altLang="zh-TW" dirty="0" smtClean="0"/>
              <a:t>Enable / disable services</a:t>
            </a:r>
          </a:p>
          <a:p>
            <a:r>
              <a:rPr lang="en-US" altLang="zh-TW" dirty="0" smtClean="0"/>
              <a:t>Execute specific scripts on each host</a:t>
            </a:r>
          </a:p>
          <a:p>
            <a:r>
              <a:rPr lang="en-US" altLang="zh-TW" dirty="0" smtClean="0"/>
              <a:t>Manage large number of client hosts, but…</a:t>
            </a:r>
          </a:p>
          <a:p>
            <a:pPr lvl="1"/>
            <a:r>
              <a:rPr lang="en-US" altLang="zh-TW" dirty="0"/>
              <a:t>No human operation on each host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No expensive servers (means low-loading on servers)</a:t>
            </a:r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1160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a normal puppet agent (3)</a:t>
            </a:r>
            <a:br>
              <a:rPr lang="en-US" altLang="zh-TW" dirty="0" smtClean="0"/>
            </a:br>
            <a:r>
              <a:rPr lang="en-US" altLang="zh-TW" dirty="0"/>
              <a:t>	</a:t>
            </a:r>
            <a:r>
              <a:rPr lang="en-US" altLang="zh-TW" dirty="0" smtClean="0"/>
              <a:t>- Signing certificate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don’t want strangers to access our manifest</a:t>
            </a:r>
          </a:p>
          <a:p>
            <a:pPr lvl="1"/>
            <a:r>
              <a:rPr lang="en-US" altLang="zh-TW" dirty="0" smtClean="0"/>
              <a:t>Master needed to sign the new agent</a:t>
            </a:r>
          </a:p>
          <a:p>
            <a:r>
              <a:rPr lang="en-US" altLang="zh-TW" dirty="0" smtClean="0"/>
              <a:t>When first run ‘puppet agent -t’ on agents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We need to go back to master and sign for this agent</a:t>
            </a:r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775" y="2702454"/>
            <a:ext cx="5779558" cy="105367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 bwMode="auto">
          <a:xfrm>
            <a:off x="1374775" y="3530600"/>
            <a:ext cx="5491692" cy="22552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21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a normal puppet agent (4)</a:t>
            </a:r>
            <a:br>
              <a:rPr lang="en-US" altLang="zh-TW" dirty="0" smtClean="0"/>
            </a:br>
            <a:r>
              <a:rPr lang="en-US" altLang="zh-TW" dirty="0"/>
              <a:t>	</a:t>
            </a:r>
            <a:r>
              <a:rPr lang="en-US" altLang="zh-TW" dirty="0" smtClean="0"/>
              <a:t>- Master signs for new agent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799"/>
            <a:ext cx="7772400" cy="5291667"/>
          </a:xfrm>
        </p:spPr>
        <p:txBody>
          <a:bodyPr/>
          <a:lstStyle/>
          <a:p>
            <a:r>
              <a:rPr lang="en-US" altLang="zh-TW" dirty="0" smtClean="0"/>
              <a:t>On master, we can list all certificates</a:t>
            </a:r>
          </a:p>
          <a:p>
            <a:pPr lvl="1"/>
            <a:r>
              <a:rPr lang="en-US" altLang="zh-TW" dirty="0"/>
              <a:t>p</a:t>
            </a:r>
            <a:r>
              <a:rPr lang="en-US" altLang="zh-TW" dirty="0" smtClean="0"/>
              <a:t>uppet cert --list --all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“+” in the beginning : signed agents</a:t>
            </a:r>
            <a:endParaRPr lang="en-US" altLang="zh-TW" dirty="0"/>
          </a:p>
          <a:p>
            <a:r>
              <a:rPr lang="en-US" altLang="zh-TW" dirty="0" smtClean="0"/>
              <a:t>Then we can sign the new agent</a:t>
            </a:r>
          </a:p>
          <a:p>
            <a:pPr lvl="1"/>
            <a:r>
              <a:rPr lang="en-US" altLang="zh-TW" dirty="0"/>
              <a:t>puppet cert --sign </a:t>
            </a:r>
            <a:r>
              <a:rPr lang="en-US" altLang="zh-TW" i="1" dirty="0" smtClean="0">
                <a:solidFill>
                  <a:srgbClr val="FF0000"/>
                </a:solidFill>
              </a:rPr>
              <a:t>agent1.nasa</a:t>
            </a:r>
          </a:p>
          <a:p>
            <a:r>
              <a:rPr lang="en-US" altLang="zh-TW" dirty="0" smtClean="0"/>
              <a:t>List the certificate again</a:t>
            </a:r>
          </a:p>
          <a:p>
            <a:pPr lvl="1"/>
            <a:r>
              <a:rPr lang="en-US" altLang="zh-TW" dirty="0" smtClean="0"/>
              <a:t>Both signed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Add agent’s IP into master/agent’s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/hosts</a:t>
            </a:r>
          </a:p>
          <a:p>
            <a:pPr lvl="1"/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15973" y="2290234"/>
            <a:ext cx="690996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"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agent1.nasa"  (SHA256)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18:E9:A2:75:BD:2C:D…</a:t>
            </a:r>
            <a:endParaRPr lang="en-US" altLang="zh-TW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 "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lctseng.nasa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" (SHA256)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FF:74:3C:85:44:88:D…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(alt names: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DNS:puppet.nasa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")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112933" y="2023533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New agent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112933" y="2751899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Master itself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4" name="直線單箭頭接點 13"/>
          <p:cNvCxnSpPr/>
          <p:nvPr/>
        </p:nvCxnSpPr>
        <p:spPr bwMode="auto">
          <a:xfrm flipH="1">
            <a:off x="5588000" y="2208199"/>
            <a:ext cx="423333" cy="1846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單箭頭接點 14"/>
          <p:cNvCxnSpPr>
            <a:stCxn id="10" idx="1"/>
          </p:cNvCxnSpPr>
          <p:nvPr/>
        </p:nvCxnSpPr>
        <p:spPr bwMode="auto">
          <a:xfrm flipH="1" flipV="1">
            <a:off x="5588000" y="2796349"/>
            <a:ext cx="524933" cy="1402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615973" y="5109635"/>
            <a:ext cx="690996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"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agent1.nasa"  (SHA256)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18:E9:A2:75:BD:2C:D…</a:t>
            </a:r>
            <a:endParaRPr lang="en-US" altLang="zh-TW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 "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lctseng.nasa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" (SHA256)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FF:74:3C:85:44:88:D…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(alt names: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DNS:puppet.nasa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")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615973" y="5998635"/>
            <a:ext cx="297296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192.168.234.141      agent1.nasa</a:t>
            </a:r>
            <a:endParaRPr lang="en-US" altLang="zh-TW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61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Setup a normal puppet agent (5)</a:t>
            </a:r>
            <a:br>
              <a:rPr lang="en-US" altLang="zh-TW" dirty="0" smtClean="0"/>
            </a:br>
            <a:r>
              <a:rPr lang="en-US" altLang="zh-TW" dirty="0"/>
              <a:t>	</a:t>
            </a:r>
            <a:r>
              <a:rPr lang="en-US" altLang="zh-TW" dirty="0" smtClean="0"/>
              <a:t>- Trigger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990600" y="1447799"/>
            <a:ext cx="7772400" cy="529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r>
              <a:rPr lang="en-US" altLang="zh-TW" kern="0" dirty="0" smtClean="0"/>
              <a:t>Agent trigger</a:t>
            </a:r>
          </a:p>
          <a:p>
            <a:pPr lvl="1"/>
            <a:r>
              <a:rPr lang="en-US" altLang="zh-TW" kern="0" dirty="0" smtClean="0"/>
              <a:t>puppet agent –t</a:t>
            </a:r>
          </a:p>
          <a:p>
            <a:endParaRPr lang="en-US" altLang="zh-TW" kern="0" dirty="0" smtClean="0"/>
          </a:p>
          <a:p>
            <a:pPr lvl="1"/>
            <a:endParaRPr lang="en-US" altLang="zh-TW" kern="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/>
          <a:srcRect r="11871"/>
          <a:stretch/>
        </p:blipFill>
        <p:spPr>
          <a:xfrm>
            <a:off x="990600" y="2473325"/>
            <a:ext cx="7865533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5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 Node definition(1)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previous </a:t>
            </a:r>
            <a:r>
              <a:rPr lang="en-US" altLang="zh-TW" dirty="0" err="1" smtClean="0"/>
              <a:t>site.pp</a:t>
            </a:r>
            <a:r>
              <a:rPr lang="en-US" altLang="zh-TW" dirty="0" smtClean="0"/>
              <a:t>, manifest applied for all agents</a:t>
            </a:r>
          </a:p>
          <a:p>
            <a:pPr lvl="1"/>
            <a:r>
              <a:rPr lang="en-US" altLang="zh-TW" dirty="0" smtClean="0"/>
              <a:t>“node default” means all node without specific settings</a:t>
            </a:r>
          </a:p>
          <a:p>
            <a:r>
              <a:rPr lang="en-US" altLang="zh-TW" dirty="0" smtClean="0"/>
              <a:t>Node definition: make difference between agents</a:t>
            </a:r>
          </a:p>
          <a:p>
            <a:r>
              <a:rPr lang="en-US" altLang="zh-TW" dirty="0" smtClean="0"/>
              <a:t>Basic syntax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Reference</a:t>
            </a:r>
          </a:p>
          <a:p>
            <a:pPr lvl="1"/>
            <a:r>
              <a:rPr lang="en-US" altLang="zh-TW" sz="1700" dirty="0">
                <a:hlinkClick r:id="rId2"/>
              </a:rPr>
              <a:t>https://</a:t>
            </a:r>
            <a:r>
              <a:rPr lang="en-US" altLang="zh-TW" sz="1700" dirty="0" smtClean="0">
                <a:hlinkClick r:id="rId2"/>
              </a:rPr>
              <a:t>docs.puppetlabs.com/puppet/latest/reference/lang_node_definitions.html</a:t>
            </a:r>
            <a:r>
              <a:rPr lang="en-US" altLang="zh-TW" sz="1700" dirty="0" smtClean="0"/>
              <a:t>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00200" y="3272367"/>
            <a:ext cx="3666067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 </a:t>
            </a:r>
            <a:r>
              <a:rPr lang="en-US" altLang="zh-TW" sz="1400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&lt;node-name1&gt; </a:t>
            </a:r>
            <a:r>
              <a:rPr lang="en-US" altLang="zh-TW" sz="1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zh-TW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&lt;manifests&gt;</a:t>
            </a:r>
          </a:p>
          <a:p>
            <a:r>
              <a:rPr lang="en-US" altLang="zh-TW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altLang="zh-TW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manifests</a:t>
            </a:r>
            <a:r>
              <a:rPr lang="en-US" altLang="zh-TW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…</a:t>
            </a:r>
          </a:p>
          <a:p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 </a:t>
            </a:r>
            <a:r>
              <a:rPr lang="en-US" altLang="zh-TW" sz="1400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&lt;node-name2&gt; </a:t>
            </a:r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zh-TW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  &lt;manifests&gt;</a:t>
            </a:r>
          </a:p>
          <a:p>
            <a:r>
              <a:rPr lang="en-US" altLang="zh-TW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  &lt;manifests&gt;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810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 Node definition(2)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example, we want to push different files to different agents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Result</a:t>
            </a:r>
          </a:p>
          <a:p>
            <a:pPr lvl="1"/>
            <a:r>
              <a:rPr lang="en-US" altLang="zh-TW" dirty="0" err="1" smtClean="0"/>
              <a:t>lctseng.nasa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/>
              <a:t>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/test-puppet-default</a:t>
            </a:r>
          </a:p>
          <a:p>
            <a:pPr lvl="1"/>
            <a:r>
              <a:rPr lang="en-US" altLang="zh-TW" dirty="0" smtClean="0"/>
              <a:t>agent1.nasa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/>
              <a:t>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/test-puppet-agent1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05467" y="2357967"/>
            <a:ext cx="3666067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# For all agents who doesn’t match</a:t>
            </a:r>
          </a:p>
          <a:p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 default {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file { '/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/test-puppet-default':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ensure      =&gt; present</a:t>
            </a:r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# for agent1.nasa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 /^agent1.nasa$/ {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file {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‘/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/test-puppet-agent1':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ensure      =&gt; present</a:t>
            </a:r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5071534" y="3173506"/>
            <a:ext cx="422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Every option should ended with comma! 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80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/>
              <a:t>C</a:t>
            </a:r>
            <a:r>
              <a:rPr lang="en-US" altLang="zh-TW" dirty="0" smtClean="0"/>
              <a:t>lass definition(1)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If we want to do similar settings on multiple nodes</a:t>
            </a:r>
          </a:p>
          <a:p>
            <a:r>
              <a:rPr lang="en-US" altLang="zh-TW" dirty="0" smtClean="0"/>
              <a:t>Define a class and put manifests in it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Then </a:t>
            </a:r>
            <a:r>
              <a:rPr lang="en-US" altLang="zh-TW" b="1" dirty="0" smtClean="0"/>
              <a:t>include</a:t>
            </a:r>
            <a:r>
              <a:rPr lang="en-US" altLang="zh-TW" dirty="0" smtClean="0"/>
              <a:t> it in node definition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Reference</a:t>
            </a:r>
          </a:p>
          <a:p>
            <a:pPr lvl="1"/>
            <a:r>
              <a:rPr lang="en-US" altLang="zh-TW" sz="1800" dirty="0">
                <a:hlinkClick r:id="rId2"/>
              </a:rPr>
              <a:t>https://</a:t>
            </a:r>
            <a:r>
              <a:rPr lang="en-US" altLang="zh-TW" sz="1800" dirty="0" smtClean="0">
                <a:hlinkClick r:id="rId2"/>
              </a:rPr>
              <a:t>docs.puppetlabs.com/puppet/latest/reference/lang_classes.html</a:t>
            </a:r>
            <a:r>
              <a:rPr lang="en-US" altLang="zh-TW" sz="1800" dirty="0" smtClean="0"/>
              <a:t> 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05467" y="2357967"/>
            <a:ext cx="3666067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altLang="zh-TW" sz="1400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&lt;class-name&gt;</a:t>
            </a:r>
            <a:r>
              <a:rPr lang="en-US" altLang="zh-TW" sz="1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zh-TW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altLang="zh-TW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manifests&gt;</a:t>
            </a:r>
          </a:p>
          <a:p>
            <a:r>
              <a:rPr lang="en-US" altLang="zh-TW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  &lt;manifests&gt;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en-US" altLang="zh-TW" sz="1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1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05466" y="4226983"/>
            <a:ext cx="3666067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node </a:t>
            </a:r>
            <a:r>
              <a:rPr lang="en-US" altLang="zh-TW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&lt;node-name&gt;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include </a:t>
            </a:r>
            <a:r>
              <a:rPr lang="en-US" altLang="zh-TW" sz="1400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zh-TW" sz="1400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class-name1&gt;</a:t>
            </a:r>
          </a:p>
          <a:p>
            <a:r>
              <a:rPr lang="en-US" altLang="zh-TW" sz="1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include </a:t>
            </a:r>
            <a:r>
              <a:rPr lang="en-US" altLang="zh-TW" sz="1400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zh-TW" sz="1400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class-name2&gt;</a:t>
            </a:r>
            <a:endParaRPr lang="en-US" altLang="zh-TW" sz="1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zh-TW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en-US" altLang="zh-TW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en-US" altLang="zh-TW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manifests&gt;</a:t>
            </a:r>
          </a:p>
          <a:p>
            <a:r>
              <a:rPr lang="en-US" altLang="zh-TW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  &lt;manifests&gt;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8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/>
              <a:t>C</a:t>
            </a:r>
            <a:r>
              <a:rPr lang="en-US" altLang="zh-TW" dirty="0" smtClean="0"/>
              <a:t>lass definition(2)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example, we want to create common files on both agents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b="1" dirty="0" smtClean="0"/>
              <a:t>include</a:t>
            </a:r>
            <a:r>
              <a:rPr lang="en-US" altLang="zh-TW" dirty="0" smtClean="0"/>
              <a:t> it in node definition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05465" y="2045995"/>
            <a:ext cx="3666067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altLang="zh-TW" sz="14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common_file</a:t>
            </a:r>
            <a:r>
              <a:rPr lang="en-US" altLang="zh-TW" sz="1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file { '/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/test-puppet-common':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ensure      =&gt; present,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05465" y="3963275"/>
            <a:ext cx="3666067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node default {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include </a:t>
            </a:r>
            <a:r>
              <a:rPr lang="en-US" altLang="zh-TW" sz="1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common_file</a:t>
            </a:r>
            <a:endParaRPr lang="en-US" altLang="zh-TW" sz="1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file { '/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/test-puppet':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ensure      =&gt; present,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8660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/>
              <a:t>C</a:t>
            </a:r>
            <a:r>
              <a:rPr lang="en-US" altLang="zh-TW" dirty="0" smtClean="0"/>
              <a:t>lass definition(3)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Classes can be nested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40921" y="1894463"/>
            <a:ext cx="3666067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common_file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file { '/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/test-puppet-common':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ensure      =&gt; present,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basic_settings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include </a:t>
            </a:r>
            <a:r>
              <a:rPr lang="en-US" altLang="zh-TW" sz="1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common_file</a:t>
            </a:r>
            <a:endParaRPr lang="en-US" altLang="zh-TW" sz="1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node default {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include </a:t>
            </a:r>
            <a:r>
              <a:rPr lang="en-US" altLang="zh-TW" sz="1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basic_settings</a:t>
            </a:r>
            <a:endParaRPr lang="en-US" altLang="zh-TW" sz="1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file { '/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/test-puppet':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ensure      =&gt; present,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795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Module definition(1)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Puppet has modular design</a:t>
            </a:r>
          </a:p>
          <a:p>
            <a:pPr lvl="1"/>
            <a:r>
              <a:rPr lang="en-US" altLang="zh-TW" dirty="0" smtClean="0"/>
              <a:t>It not a good idea to put all things in </a:t>
            </a:r>
            <a:r>
              <a:rPr lang="en-US" altLang="zh-TW" dirty="0" err="1" smtClean="0"/>
              <a:t>site.pp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Easy to manage with VCS (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, SVN)</a:t>
            </a:r>
          </a:p>
          <a:p>
            <a:r>
              <a:rPr lang="en-US" altLang="zh-TW" dirty="0" smtClean="0"/>
              <a:t>Split your classes into modules</a:t>
            </a:r>
          </a:p>
          <a:p>
            <a:r>
              <a:rPr lang="en-US" altLang="zh-TW" dirty="0" smtClean="0"/>
              <a:t>Module path</a:t>
            </a:r>
          </a:p>
          <a:p>
            <a:pPr lvl="1"/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/puppet/modules/&lt;module-name&gt;/</a:t>
            </a:r>
          </a:p>
          <a:p>
            <a:r>
              <a:rPr lang="en-US" altLang="zh-TW" dirty="0" smtClean="0"/>
              <a:t>Two subdirectories</a:t>
            </a:r>
          </a:p>
          <a:p>
            <a:pPr lvl="1"/>
            <a:r>
              <a:rPr lang="en-US" altLang="zh-TW" dirty="0" smtClean="0"/>
              <a:t>&lt;module-name&gt;/manifests</a:t>
            </a:r>
          </a:p>
          <a:p>
            <a:pPr lvl="2"/>
            <a:r>
              <a:rPr lang="en-US" altLang="zh-TW" dirty="0" smtClean="0"/>
              <a:t>*.pp files</a:t>
            </a:r>
          </a:p>
          <a:p>
            <a:pPr lvl="1"/>
            <a:r>
              <a:rPr lang="en-US" altLang="zh-TW" dirty="0" smtClean="0"/>
              <a:t>&lt;module-name&gt;/files</a:t>
            </a:r>
          </a:p>
          <a:p>
            <a:pPr lvl="2"/>
            <a:r>
              <a:rPr lang="en-US" altLang="zh-TW" dirty="0" smtClean="0"/>
              <a:t>Files that needed to transfer to agents</a:t>
            </a:r>
          </a:p>
          <a:p>
            <a:r>
              <a:rPr lang="en-US" altLang="zh-TW" dirty="0" smtClean="0"/>
              <a:t>Reference</a:t>
            </a:r>
          </a:p>
          <a:p>
            <a:pPr lvl="1"/>
            <a:r>
              <a:rPr lang="en-US" altLang="zh-TW" sz="1700" dirty="0">
                <a:hlinkClick r:id="rId2"/>
              </a:rPr>
              <a:t>https://</a:t>
            </a:r>
            <a:r>
              <a:rPr lang="en-US" altLang="zh-TW" sz="1700" dirty="0" smtClean="0">
                <a:hlinkClick r:id="rId2"/>
              </a:rPr>
              <a:t>docs.puppetlabs.com/puppet/latest/reference/modules_fundamentals.html</a:t>
            </a:r>
            <a:r>
              <a:rPr lang="en-US" altLang="zh-TW" sz="1700" dirty="0" smtClean="0"/>
              <a:t> 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4985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Module definition(2)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example, rewrite </a:t>
            </a:r>
            <a:r>
              <a:rPr lang="en-US" altLang="zh-TW" b="1" i="1" dirty="0" smtClean="0"/>
              <a:t>class </a:t>
            </a:r>
            <a:r>
              <a:rPr lang="en-US" altLang="zh-TW" b="1" i="1" dirty="0" err="1" smtClean="0"/>
              <a:t>basic_settings</a:t>
            </a:r>
            <a:r>
              <a:rPr lang="en-US" altLang="zh-TW" dirty="0" smtClean="0"/>
              <a:t> into module</a:t>
            </a:r>
          </a:p>
          <a:p>
            <a:r>
              <a:rPr lang="en-US" altLang="zh-TW" dirty="0" smtClean="0"/>
              <a:t>Step 1: create module directories</a:t>
            </a:r>
          </a:p>
          <a:p>
            <a:pPr lvl="1"/>
            <a:r>
              <a:rPr lang="en-US" altLang="zh-TW" dirty="0"/>
              <a:t>U</a:t>
            </a:r>
            <a:r>
              <a:rPr lang="en-US" altLang="zh-TW" dirty="0" smtClean="0"/>
              <a:t>nder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/puppet/modules</a:t>
            </a:r>
          </a:p>
          <a:p>
            <a:pPr lvl="1"/>
            <a:r>
              <a:rPr lang="en-US" altLang="zh-TW" dirty="0" err="1"/>
              <a:t>m</a:t>
            </a:r>
            <a:r>
              <a:rPr lang="en-US" altLang="zh-TW" dirty="0" err="1" smtClean="0"/>
              <a:t>kdir</a:t>
            </a:r>
            <a:r>
              <a:rPr lang="en-US" altLang="zh-TW" dirty="0" smtClean="0"/>
              <a:t> -p </a:t>
            </a:r>
            <a:r>
              <a:rPr lang="en-US" altLang="zh-TW" dirty="0" err="1" smtClean="0"/>
              <a:t>basic_settings</a:t>
            </a:r>
            <a:r>
              <a:rPr lang="en-US" altLang="zh-TW" dirty="0" smtClean="0"/>
              <a:t>/manifests</a:t>
            </a:r>
          </a:p>
          <a:p>
            <a:pPr lvl="1"/>
            <a:r>
              <a:rPr lang="en-US" altLang="zh-TW" dirty="0" err="1"/>
              <a:t>mkdir</a:t>
            </a:r>
            <a:r>
              <a:rPr lang="en-US" altLang="zh-TW" dirty="0"/>
              <a:t> -p </a:t>
            </a:r>
            <a:r>
              <a:rPr lang="en-US" altLang="zh-TW" dirty="0" err="1" smtClean="0"/>
              <a:t>basic_settings</a:t>
            </a:r>
            <a:r>
              <a:rPr lang="en-US" altLang="zh-TW" dirty="0" smtClean="0"/>
              <a:t>/files</a:t>
            </a:r>
          </a:p>
          <a:p>
            <a:r>
              <a:rPr lang="en-US" altLang="zh-TW" dirty="0" smtClean="0"/>
              <a:t>Step 2: write entry point manifest for this module</a:t>
            </a:r>
          </a:p>
          <a:p>
            <a:pPr lvl="1"/>
            <a:r>
              <a:rPr lang="en-US" altLang="zh-TW" dirty="0" smtClean="0"/>
              <a:t>Create </a:t>
            </a:r>
            <a:r>
              <a:rPr lang="en-US" altLang="zh-TW" dirty="0" err="1" smtClean="0"/>
              <a:t>basic_settings</a:t>
            </a:r>
            <a:r>
              <a:rPr lang="en-US" altLang="zh-TW" dirty="0" smtClean="0"/>
              <a:t>/manifests/</a:t>
            </a:r>
            <a:r>
              <a:rPr lang="en-US" altLang="zh-TW" b="1" dirty="0" err="1" smtClean="0">
                <a:solidFill>
                  <a:srgbClr val="FF0000"/>
                </a:solidFill>
              </a:rPr>
              <a:t>init.pp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/>
              <a:t>Write your class definition inside</a:t>
            </a:r>
            <a:endParaRPr lang="en-US" altLang="zh-TW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94710" y="4691450"/>
            <a:ext cx="5630034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basic_settings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include </a:t>
            </a:r>
            <a:r>
              <a:rPr lang="en-US" altLang="zh-TW" sz="14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basic_settings</a:t>
            </a:r>
            <a:r>
              <a:rPr lang="en-US" altLang="zh-TW" sz="1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common_file</a:t>
            </a:r>
            <a:endParaRPr lang="en-US" altLang="zh-TW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zh-TW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&lt;other-manifests&gt;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…</a:t>
            </a:r>
          </a:p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5585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Type of File Management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Exported by some host (shared client-server)</a:t>
            </a:r>
          </a:p>
          <a:p>
            <a:pPr lvl="1"/>
            <a:r>
              <a:rPr lang="en-US" altLang="zh-TW" dirty="0" smtClean="0"/>
              <a:t>Only one copy on server</a:t>
            </a:r>
          </a:p>
          <a:p>
            <a:pPr lvl="1"/>
            <a:r>
              <a:rPr lang="en-US" altLang="zh-TW" dirty="0" smtClean="0"/>
              <a:t>NFS</a:t>
            </a:r>
            <a:r>
              <a:rPr lang="zh-TW" altLang="en-US" dirty="0" smtClean="0"/>
              <a:t>、</a:t>
            </a:r>
            <a:r>
              <a:rPr lang="en-US" altLang="zh-TW" dirty="0" smtClean="0"/>
              <a:t>NIS</a:t>
            </a:r>
          </a:p>
          <a:p>
            <a:pPr lvl="1"/>
            <a:r>
              <a:rPr lang="en-US" altLang="zh-TW" dirty="0" smtClean="0"/>
              <a:t>Online</a:t>
            </a:r>
            <a:r>
              <a:rPr lang="zh-TW" altLang="en-US" dirty="0" smtClean="0"/>
              <a:t> </a:t>
            </a:r>
            <a:r>
              <a:rPr lang="en-US" altLang="zh-TW" dirty="0" smtClean="0"/>
              <a:t>shared</a:t>
            </a:r>
          </a:p>
          <a:p>
            <a:pPr lvl="1"/>
            <a:r>
              <a:rPr lang="en-US" altLang="zh-TW" dirty="0" smtClean="0"/>
              <a:t>When server die: all functionality stopped</a:t>
            </a:r>
          </a:p>
          <a:p>
            <a:r>
              <a:rPr lang="en-US" altLang="zh-TW" dirty="0" smtClean="0"/>
              <a:t>Pushed by some host (deployment)</a:t>
            </a:r>
          </a:p>
          <a:p>
            <a:pPr lvl="1"/>
            <a:r>
              <a:rPr lang="en-US" altLang="zh-TW" dirty="0" smtClean="0"/>
              <a:t>Eventually one copy for each client</a:t>
            </a:r>
          </a:p>
          <a:p>
            <a:pPr lvl="1"/>
            <a:r>
              <a:rPr lang="en-US" altLang="zh-TW" dirty="0" smtClean="0"/>
              <a:t>Puppet, Salt-stack, Chef</a:t>
            </a:r>
          </a:p>
          <a:p>
            <a:pPr lvl="1"/>
            <a:r>
              <a:rPr lang="en-US" altLang="zh-TW" dirty="0" smtClean="0"/>
              <a:t>Offline distributed</a:t>
            </a:r>
          </a:p>
          <a:p>
            <a:pPr lvl="1"/>
            <a:r>
              <a:rPr lang="en-US" altLang="zh-TW" dirty="0"/>
              <a:t>When server die</a:t>
            </a:r>
            <a:r>
              <a:rPr lang="en-US" altLang="zh-TW" dirty="0" smtClean="0"/>
              <a:t>: host still works fine</a:t>
            </a:r>
          </a:p>
          <a:p>
            <a:pPr lvl="2"/>
            <a:r>
              <a:rPr lang="en-US" altLang="zh-TW" dirty="0" smtClean="0"/>
              <a:t>Although the information may not up-to-date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95425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Module definition(3)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Step 3. define submodule</a:t>
            </a:r>
          </a:p>
          <a:p>
            <a:pPr lvl="1"/>
            <a:r>
              <a:rPr lang="en-US" altLang="zh-TW" dirty="0" smtClean="0"/>
              <a:t>Like namespace in </a:t>
            </a:r>
            <a:r>
              <a:rPr lang="en-US" altLang="zh-TW" dirty="0"/>
              <a:t>C</a:t>
            </a:r>
            <a:r>
              <a:rPr lang="en-US" altLang="zh-TW" dirty="0" smtClean="0"/>
              <a:t>++</a:t>
            </a:r>
          </a:p>
          <a:p>
            <a:pPr lvl="1"/>
            <a:r>
              <a:rPr lang="en-US" altLang="zh-TW" dirty="0" smtClean="0"/>
              <a:t>Create submodule file: </a:t>
            </a:r>
            <a:r>
              <a:rPr lang="en-US" altLang="zh-TW" dirty="0" err="1" smtClean="0"/>
              <a:t>basic_settings</a:t>
            </a:r>
            <a:r>
              <a:rPr lang="en-US" altLang="zh-TW" dirty="0" smtClean="0"/>
              <a:t>/manifests/</a:t>
            </a:r>
            <a:r>
              <a:rPr lang="en-US" altLang="zh-TW" dirty="0" err="1" smtClean="0"/>
              <a:t>common_file.pp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marL="457200" lvl="1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Step 4. In node definition, only include </a:t>
            </a:r>
            <a:r>
              <a:rPr lang="en-US" altLang="zh-TW" b="1" dirty="0" err="1" smtClean="0"/>
              <a:t>basic_settings</a:t>
            </a:r>
            <a:endParaRPr lang="en-US" altLang="zh-TW" b="1" dirty="0"/>
          </a:p>
          <a:p>
            <a:pPr lvl="1"/>
            <a:endParaRPr lang="en-US" altLang="zh-TW" dirty="0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74408" y="2602349"/>
            <a:ext cx="5630034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altLang="zh-TW" sz="14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basic_settings</a:t>
            </a:r>
            <a:r>
              <a:rPr lang="en-US" altLang="zh-TW" sz="1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common_file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file { '/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/test-puppet-common':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ensure      =&gt; present,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74408" y="4347207"/>
            <a:ext cx="3666067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node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default {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include </a:t>
            </a:r>
            <a:r>
              <a:rPr lang="en-US" altLang="zh-TW" sz="1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basic_settings</a:t>
            </a:r>
            <a:endParaRPr lang="en-US" altLang="zh-TW" sz="1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&lt;other-manifests&gt;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…</a:t>
            </a:r>
          </a:p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13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File Distribution(1)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Transfer files/directories from master to agents</a:t>
            </a:r>
          </a:p>
          <a:p>
            <a:pPr lvl="1"/>
            <a:r>
              <a:rPr lang="en-US" altLang="zh-TW" dirty="0" smtClean="0"/>
              <a:t>Not just create an empty file!</a:t>
            </a:r>
          </a:p>
          <a:p>
            <a:pPr lvl="1"/>
            <a:r>
              <a:rPr lang="en-US" altLang="zh-TW" dirty="0" smtClean="0"/>
              <a:t>Must write in modules,</a:t>
            </a:r>
            <a:r>
              <a:rPr lang="en-US" altLang="zh-TW" b="1" dirty="0" smtClean="0">
                <a:solidFill>
                  <a:srgbClr val="FF0000"/>
                </a:solidFill>
              </a:rPr>
              <a:t> not in </a:t>
            </a:r>
            <a:r>
              <a:rPr lang="en-US" altLang="zh-TW" b="1" dirty="0" err="1" smtClean="0">
                <a:solidFill>
                  <a:srgbClr val="FF0000"/>
                </a:solidFill>
              </a:rPr>
              <a:t>site.pp</a:t>
            </a:r>
            <a:endParaRPr lang="en-US" altLang="zh-TW" dirty="0"/>
          </a:p>
          <a:p>
            <a:r>
              <a:rPr lang="en-US" altLang="zh-TW" dirty="0" smtClean="0"/>
              <a:t>Reference</a:t>
            </a:r>
          </a:p>
          <a:p>
            <a:pPr lvl="1"/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docs.puppetlabs.com/references/latest/type.html#file</a:t>
            </a:r>
            <a:r>
              <a:rPr lang="en-US" altLang="zh-TW" dirty="0" smtClean="0"/>
              <a:t> 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090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File Distribution(2)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Syntax</a:t>
            </a:r>
          </a:p>
          <a:p>
            <a:pPr lvl="1"/>
            <a:r>
              <a:rPr lang="en-US" altLang="zh-TW" dirty="0" smtClean="0"/>
              <a:t>Assume your file/directory is &lt;module-name&gt;/</a:t>
            </a:r>
            <a:r>
              <a:rPr lang="en-US" altLang="zh-TW" b="1" dirty="0" smtClean="0">
                <a:solidFill>
                  <a:srgbClr val="FF0000"/>
                </a:solidFill>
              </a:rPr>
              <a:t>files</a:t>
            </a:r>
            <a:r>
              <a:rPr lang="en-US" altLang="zh-TW" dirty="0" smtClean="0"/>
              <a:t>/&lt;file-name&gt;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457200" lvl="1" indent="0">
              <a:buNone/>
            </a:pPr>
            <a:endParaRPr lang="en-US" altLang="zh-TW" dirty="0"/>
          </a:p>
          <a:p>
            <a:pPr lvl="1"/>
            <a:r>
              <a:rPr lang="en-US" altLang="zh-TW" dirty="0"/>
              <a:t>e</a:t>
            </a:r>
            <a:r>
              <a:rPr lang="en-US" altLang="zh-TW" dirty="0" smtClean="0"/>
              <a:t>nsure =&gt; directory : only for create empty directory</a:t>
            </a:r>
          </a:p>
          <a:p>
            <a:pPr lvl="1"/>
            <a:r>
              <a:rPr lang="en-US" altLang="zh-TW" dirty="0" err="1" smtClean="0"/>
              <a:t>recurse</a:t>
            </a:r>
            <a:r>
              <a:rPr lang="en-US" altLang="zh-TW" dirty="0" smtClean="0"/>
              <a:t>: </a:t>
            </a:r>
          </a:p>
          <a:p>
            <a:pPr lvl="2"/>
            <a:r>
              <a:rPr lang="en-US" altLang="zh-TW" dirty="0" smtClean="0"/>
              <a:t>For directory</a:t>
            </a:r>
          </a:p>
          <a:p>
            <a:pPr lvl="2"/>
            <a:r>
              <a:rPr lang="en-US" altLang="zh-TW" dirty="0" smtClean="0"/>
              <a:t>If absent, only create an empty directory</a:t>
            </a:r>
          </a:p>
          <a:p>
            <a:pPr lvl="1"/>
            <a:r>
              <a:rPr lang="en-US" altLang="zh-TW" dirty="0"/>
              <a:t>m</a:t>
            </a:r>
            <a:r>
              <a:rPr lang="en-US" altLang="zh-TW" dirty="0" smtClean="0"/>
              <a:t>ode</a:t>
            </a:r>
          </a:p>
          <a:p>
            <a:pPr lvl="2"/>
            <a:r>
              <a:rPr lang="en-US" altLang="zh-TW" dirty="0" smtClean="0"/>
              <a:t>File permissions</a:t>
            </a:r>
          </a:p>
          <a:p>
            <a:pPr lvl="2"/>
            <a:r>
              <a:rPr lang="en-US" altLang="zh-TW" dirty="0" smtClean="0"/>
              <a:t>Could be '0644</a:t>
            </a:r>
            <a:r>
              <a:rPr lang="en-US" altLang="zh-TW" dirty="0"/>
              <a:t>'</a:t>
            </a:r>
            <a:r>
              <a:rPr lang="en-US" altLang="zh-TW" dirty="0" smtClean="0"/>
              <a:t> or '</a:t>
            </a:r>
            <a:r>
              <a:rPr lang="en-US" altLang="zh-TW" dirty="0" err="1" smtClean="0"/>
              <a:t>ug+rwx</a:t>
            </a:r>
            <a:r>
              <a:rPr lang="en-US" altLang="zh-TW" dirty="0"/>
              <a:t>'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35236" y="2242245"/>
            <a:ext cx="7003428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 { 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'/agent/path/to/file'</a:t>
            </a:r>
            <a:endParaRPr lang="en-US" altLang="zh-TW" sz="1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i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ensure =&gt; [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present|absent|directory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source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=&gt; 'puppet:</a:t>
            </a:r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///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modules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/&lt;module-name&gt;/&lt;file-name&gt;‘,</a:t>
            </a:r>
          </a:p>
          <a:p>
            <a:r>
              <a:rPr lang="zh-TW" alt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zh-TW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recurse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true, # for directory copy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owner      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&lt;owner user&gt;,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group       =&gt;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&lt;owner group&gt;,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mode        =&gt;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&lt;permission&gt;</a:t>
            </a:r>
          </a:p>
          <a:p>
            <a:r>
              <a:rPr lang="en-US" altLang="zh-TW" sz="1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1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511501" y="3542307"/>
            <a:ext cx="3713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Note: ‘files’ directory must not appear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8" name="直線單箭頭接點 7"/>
          <p:cNvCxnSpPr/>
          <p:nvPr/>
        </p:nvCxnSpPr>
        <p:spPr bwMode="auto">
          <a:xfrm flipH="1" flipV="1">
            <a:off x="5712310" y="3038481"/>
            <a:ext cx="441064" cy="3824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5705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File Distribution(3)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</a:p>
          <a:p>
            <a:pPr lvl="1"/>
            <a:r>
              <a:rPr lang="en-US" altLang="zh-TW" dirty="0" smtClean="0"/>
              <a:t>In </a:t>
            </a:r>
            <a:r>
              <a:rPr lang="en-US" altLang="zh-TW" dirty="0" err="1" smtClean="0"/>
              <a:t>basic_settings</a:t>
            </a:r>
            <a:r>
              <a:rPr lang="en-US" altLang="zh-TW" dirty="0" smtClean="0"/>
              <a:t>::</a:t>
            </a:r>
            <a:r>
              <a:rPr lang="en-US" altLang="zh-TW" dirty="0" err="1" smtClean="0"/>
              <a:t>commin_file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Send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motd</a:t>
            </a:r>
            <a:r>
              <a:rPr lang="en-US" altLang="zh-TW" dirty="0" smtClean="0"/>
              <a:t> file and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/apache24 directory</a:t>
            </a:r>
          </a:p>
          <a:p>
            <a:pPr lvl="1"/>
            <a:r>
              <a:rPr lang="en-US" altLang="zh-TW" dirty="0" smtClean="0"/>
              <a:t>Copy them under </a:t>
            </a:r>
            <a:r>
              <a:rPr lang="en-US" altLang="zh-TW" dirty="0" err="1" smtClean="0"/>
              <a:t>basic_settings</a:t>
            </a:r>
            <a:r>
              <a:rPr lang="en-US" altLang="zh-TW" dirty="0" smtClean="0"/>
              <a:t>/files/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75086" y="3070583"/>
            <a:ext cx="7003428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basic_settings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common_file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file { '/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motd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':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ensure      =&gt; present,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source      =&gt; 'puppet:///modules/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basic_settings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motd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',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owner       =&gt; 'root',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group       =&gt; 'wheel',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mode        =&gt; '0644',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file { '/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/local/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/apache24':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ensure      =&gt; present,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source      =&gt; 'puppet:///modules/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basic_settings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/apache24',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recurse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=&gt; true,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178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User Management(1)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Create/Modify users</a:t>
            </a:r>
          </a:p>
          <a:p>
            <a:r>
              <a:rPr lang="en-US" altLang="zh-TW" dirty="0" smtClean="0"/>
              <a:t>There are many features can applied</a:t>
            </a:r>
          </a:p>
          <a:p>
            <a:pPr lvl="1"/>
            <a:r>
              <a:rPr lang="en-US" altLang="zh-TW" dirty="0" smtClean="0"/>
              <a:t>Only select several important options</a:t>
            </a:r>
            <a:endParaRPr lang="en-US" altLang="zh-TW" dirty="0"/>
          </a:p>
          <a:p>
            <a:r>
              <a:rPr lang="en-US" altLang="zh-TW" dirty="0" smtClean="0"/>
              <a:t>Reference</a:t>
            </a:r>
          </a:p>
          <a:p>
            <a:pPr lvl="1"/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docs.puppetlabs.com/references/latest/type.html#user</a:t>
            </a:r>
            <a:r>
              <a:rPr lang="en-US" altLang="zh-TW" dirty="0" smtClean="0"/>
              <a:t> 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602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User Management(2)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Syntax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 lvl="1"/>
            <a:r>
              <a:rPr lang="en-US" altLang="zh-TW" dirty="0" smtClean="0"/>
              <a:t>Home directory will not be created</a:t>
            </a:r>
          </a:p>
          <a:p>
            <a:pPr lvl="2"/>
            <a:r>
              <a:rPr lang="en-US" altLang="zh-TW" dirty="0" smtClean="0"/>
              <a:t>Use ‘file’ statement mentioned previously</a:t>
            </a:r>
          </a:p>
          <a:p>
            <a:pPr lvl="1"/>
            <a:r>
              <a:rPr lang="en-US" altLang="zh-TW" dirty="0" smtClean="0"/>
              <a:t>Password must in hashed format</a:t>
            </a:r>
          </a:p>
          <a:p>
            <a:pPr lvl="2"/>
            <a:r>
              <a:rPr lang="en-US" altLang="zh-TW" dirty="0" smtClean="0"/>
              <a:t>What you see in </a:t>
            </a:r>
            <a:r>
              <a:rPr lang="en-US" altLang="zh-TW" dirty="0" err="1" smtClean="0"/>
              <a:t>master.passwd</a:t>
            </a:r>
            <a:endParaRPr lang="en-US" altLang="zh-TW" dirty="0" smtClean="0"/>
          </a:p>
          <a:p>
            <a:pPr lvl="2"/>
            <a:r>
              <a:rPr lang="en-US" altLang="zh-TW" dirty="0"/>
              <a:t>E.g. </a:t>
            </a:r>
            <a:r>
              <a:rPr lang="en-US" altLang="zh-TW" sz="1600" dirty="0"/>
              <a:t>$6$8psV5ze69dPWnyeU$eWBb5x1O80mFD6984ZQ/</a:t>
            </a:r>
            <a:r>
              <a:rPr lang="en-US" altLang="zh-TW" sz="1600" dirty="0" err="1"/>
              <a:t>oiB</a:t>
            </a:r>
            <a:r>
              <a:rPr lang="en-US" altLang="zh-TW" sz="1600" dirty="0"/>
              <a:t>/y1oK89eZakQCnBQLptO3MBeqTJvJ3gV31XQbUmKfYZMdn3/vYniMTKrGX643a/</a:t>
            </a:r>
            <a:endParaRPr lang="en-US" altLang="zh-TW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75086" y="2080880"/>
            <a:ext cx="7003428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user {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&lt;user-name&gt;: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ensure    =&gt;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present|absent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],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uid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=&gt;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uid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&gt;,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groups    =&gt;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&lt;array-of-groups&gt;,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home      =&gt;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&lt;home-directory&gt;,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password  =&gt;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&lt;hashed-password&gt;,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shell     =&gt;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&lt;full-path-of-shell&gt;,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812716" y="6359748"/>
            <a:ext cx="273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Hashed password of ‘5566’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6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User Management(3)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Create an empty home directory for him</a:t>
            </a:r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75086" y="2091637"/>
            <a:ext cx="7003428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user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{ '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ppuser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':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ensure    =&gt; present,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uid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=&gt; 15566,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groups    =&gt; ['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wheel','staff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'],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home      =&gt;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'/home/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ppuser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',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password  =&gt; '$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6$8psV5ze…MTKrGX643a/',</a:t>
            </a:r>
          </a:p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shell     =&gt; '/bin/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sh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',</a:t>
            </a:r>
          </a:p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75086" y="4632234"/>
            <a:ext cx="7003428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file { '/home/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ppuser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':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ensure =&gt; directory,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23952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Service Deployment</a:t>
            </a:r>
            <a:br>
              <a:rPr lang="en-US" altLang="zh-TW" dirty="0" smtClean="0"/>
            </a:br>
            <a:r>
              <a:rPr lang="en-US" altLang="zh-TW" dirty="0"/>
              <a:t>	</a:t>
            </a:r>
            <a:r>
              <a:rPr lang="en-US" altLang="zh-TW" dirty="0" smtClean="0"/>
              <a:t>- Install application(1)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Install application on agents</a:t>
            </a:r>
          </a:p>
          <a:p>
            <a:r>
              <a:rPr lang="en-US" altLang="zh-TW" dirty="0"/>
              <a:t>D</a:t>
            </a:r>
            <a:r>
              <a:rPr lang="en-US" altLang="zh-TW" dirty="0" smtClean="0"/>
              <a:t>ifferent systems have different management tools</a:t>
            </a:r>
          </a:p>
          <a:p>
            <a:pPr lvl="1"/>
            <a:r>
              <a:rPr lang="en-US" altLang="zh-TW" dirty="0" err="1" smtClean="0"/>
              <a:t>pkg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pacman</a:t>
            </a:r>
            <a:r>
              <a:rPr lang="en-US" altLang="zh-TW" dirty="0" smtClean="0"/>
              <a:t>, yum, apt …</a:t>
            </a:r>
          </a:p>
          <a:p>
            <a:pPr lvl="1"/>
            <a:r>
              <a:rPr lang="en-US" altLang="zh-TW" dirty="0" smtClean="0"/>
              <a:t>Must specify which tool to use</a:t>
            </a:r>
          </a:p>
          <a:p>
            <a:pPr lvl="2"/>
            <a:r>
              <a:rPr lang="en-US" altLang="zh-TW" dirty="0" smtClean="0"/>
              <a:t>But there are default settings for each OS</a:t>
            </a:r>
          </a:p>
          <a:p>
            <a:pPr lvl="2"/>
            <a:r>
              <a:rPr lang="en-US" altLang="zh-TW" dirty="0" smtClean="0"/>
              <a:t>Puppet already handles it, don’t worry </a:t>
            </a:r>
            <a:r>
              <a:rPr lang="en-US" altLang="zh-TW" dirty="0" smtClean="0">
                <a:sym typeface="Wingdings" panose="05000000000000000000" pitchFamily="2" charset="2"/>
              </a:rPr>
              <a:t></a:t>
            </a:r>
            <a:endParaRPr lang="en-US" altLang="zh-TW" dirty="0" smtClean="0"/>
          </a:p>
          <a:p>
            <a:r>
              <a:rPr lang="en-US" altLang="zh-TW" dirty="0" smtClean="0"/>
              <a:t>Reference</a:t>
            </a:r>
          </a:p>
          <a:p>
            <a:pPr lvl="1"/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docs.puppetlabs.com/references/latest/type.html#package</a:t>
            </a:r>
            <a:r>
              <a:rPr lang="en-US" altLang="zh-TW" dirty="0" smtClean="0"/>
              <a:t> 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681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/>
              <a:t>Service Deployment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>	</a:t>
            </a:r>
            <a:r>
              <a:rPr lang="en-US" altLang="zh-TW" dirty="0" smtClean="0"/>
              <a:t>- Install application(2)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Syntax</a:t>
            </a:r>
          </a:p>
          <a:p>
            <a:pPr lvl="1"/>
            <a:r>
              <a:rPr lang="en-US" altLang="zh-TW" dirty="0" err="1" smtClean="0"/>
              <a:t>Simpest</a:t>
            </a:r>
            <a:r>
              <a:rPr lang="en-US" altLang="zh-TW" dirty="0" smtClean="0"/>
              <a:t> one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For FreeBSD, provider can use ‘</a:t>
            </a:r>
            <a:r>
              <a:rPr lang="en-US" altLang="zh-TW" dirty="0" err="1" smtClean="0"/>
              <a:t>pkgng</a:t>
            </a:r>
            <a:r>
              <a:rPr lang="en-US" altLang="zh-TW" dirty="0" smtClean="0"/>
              <a:t>’ or ‘ports’</a:t>
            </a:r>
          </a:p>
          <a:p>
            <a:pPr lvl="2"/>
            <a:r>
              <a:rPr lang="en-US" altLang="zh-TW" dirty="0" smtClean="0"/>
              <a:t>‘</a:t>
            </a:r>
            <a:r>
              <a:rPr lang="en-US" altLang="zh-TW" dirty="0" err="1" smtClean="0"/>
              <a:t>pkgng</a:t>
            </a:r>
            <a:r>
              <a:rPr lang="en-US" altLang="zh-TW" dirty="0" smtClean="0"/>
              <a:t>’ is the default value for FreeBSD agent</a:t>
            </a:r>
          </a:p>
          <a:p>
            <a:pPr lvl="3"/>
            <a:r>
              <a:rPr lang="en-US" altLang="zh-TW" dirty="0" smtClean="0"/>
              <a:t>The </a:t>
            </a:r>
            <a:r>
              <a:rPr lang="en-US" altLang="zh-TW" dirty="0" err="1" smtClean="0"/>
              <a:t>pkg</a:t>
            </a:r>
            <a:r>
              <a:rPr lang="en-US" altLang="zh-TW" dirty="0" smtClean="0"/>
              <a:t> command </a:t>
            </a:r>
          </a:p>
          <a:p>
            <a:pPr lvl="2"/>
            <a:r>
              <a:rPr lang="en-US" altLang="zh-TW" dirty="0" smtClean="0"/>
              <a:t>Note: provider ‘</a:t>
            </a:r>
            <a:r>
              <a:rPr lang="en-US" altLang="zh-TW" dirty="0" err="1" smtClean="0"/>
              <a:t>pkg</a:t>
            </a:r>
            <a:r>
              <a:rPr lang="en-US" altLang="zh-TW" dirty="0" smtClean="0"/>
              <a:t>’ is for </a:t>
            </a:r>
            <a:r>
              <a:rPr lang="en-US" altLang="zh-TW" dirty="0" err="1"/>
              <a:t>OpenSolaris</a:t>
            </a:r>
            <a:r>
              <a:rPr lang="en-US" altLang="zh-TW" dirty="0" smtClean="0"/>
              <a:t> </a:t>
            </a:r>
          </a:p>
          <a:p>
            <a:pPr lvl="1"/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75086" y="2328305"/>
            <a:ext cx="700342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package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sofware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-name&gt;: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ensure    =&gt;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present|absent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],</a:t>
            </a:r>
          </a:p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provider  =&gt; &lt;provider&gt;,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29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/>
              <a:t>Service Deployment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>	</a:t>
            </a:r>
            <a:r>
              <a:rPr lang="en-US" altLang="zh-TW" dirty="0" smtClean="0"/>
              <a:t>- Install application(3)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</a:p>
          <a:p>
            <a:pPr lvl="1"/>
            <a:r>
              <a:rPr lang="en-US" altLang="zh-TW" dirty="0" smtClean="0"/>
              <a:t>Install apache24 from </a:t>
            </a:r>
            <a:r>
              <a:rPr lang="en-US" altLang="zh-TW" dirty="0" err="1" smtClean="0"/>
              <a:t>pkgng</a:t>
            </a:r>
            <a:r>
              <a:rPr lang="en-US" altLang="zh-TW" dirty="0" smtClean="0"/>
              <a:t> (the default provider)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When puppet agent -t, wait for very long time</a:t>
            </a:r>
          </a:p>
          <a:p>
            <a:pPr lvl="1"/>
            <a:r>
              <a:rPr lang="en-US" altLang="zh-TW" dirty="0" smtClean="0"/>
              <a:t>Apache24 is installed!!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75086" y="2392851"/>
            <a:ext cx="7003428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package { 'apache24':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ensure    =&gt;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present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l="392" t="-1738" r="9608" b="1738"/>
          <a:stretch/>
        </p:blipFill>
        <p:spPr>
          <a:xfrm>
            <a:off x="1173480" y="4238625"/>
            <a:ext cx="7406640" cy="18573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480" y="6140450"/>
            <a:ext cx="57150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1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Puppet – Introduction 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799"/>
            <a:ext cx="7772400" cy="4885267"/>
          </a:xfrm>
        </p:spPr>
        <p:txBody>
          <a:bodyPr/>
          <a:lstStyle/>
          <a:p>
            <a:r>
              <a:rPr lang="en-US" altLang="zh-TW" dirty="0" smtClean="0"/>
              <a:t>A configuration management system implemented in Ruby</a:t>
            </a:r>
          </a:p>
          <a:p>
            <a:pPr lvl="1"/>
            <a:r>
              <a:rPr lang="en-US" altLang="zh-TW" dirty="0" smtClean="0"/>
              <a:t>Published by </a:t>
            </a:r>
            <a:r>
              <a:rPr lang="en-US" altLang="zh-TW" dirty="0" err="1" smtClean="0"/>
              <a:t>PuppetLabs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Open source version is available</a:t>
            </a:r>
          </a:p>
          <a:p>
            <a:pPr lvl="1"/>
            <a:r>
              <a:rPr lang="en-US" altLang="zh-TW" dirty="0" smtClean="0"/>
              <a:t>No need to know about Ruby, puppet has its own language</a:t>
            </a:r>
          </a:p>
          <a:p>
            <a:r>
              <a:rPr lang="en-US" altLang="zh-TW" dirty="0" smtClean="0"/>
              <a:t>Master-Agent architecture</a:t>
            </a:r>
          </a:p>
          <a:p>
            <a:r>
              <a:rPr lang="en-US" altLang="zh-TW" dirty="0" smtClean="0"/>
              <a:t>Cross platform agents</a:t>
            </a:r>
          </a:p>
          <a:p>
            <a:pPr lvl="1"/>
            <a:r>
              <a:rPr lang="en-US" altLang="zh-TW" dirty="0" smtClean="0"/>
              <a:t>FreeBSD, Linux, even Windows</a:t>
            </a:r>
          </a:p>
          <a:p>
            <a:r>
              <a:rPr lang="en-US" altLang="zh-TW" dirty="0" smtClean="0"/>
              <a:t>Use ‘push’ model to share files</a:t>
            </a:r>
          </a:p>
          <a:p>
            <a:pPr lvl="1"/>
            <a:r>
              <a:rPr lang="en-US" altLang="zh-TW" dirty="0" smtClean="0"/>
              <a:t>Every agent will receive one copy</a:t>
            </a:r>
          </a:p>
          <a:p>
            <a:r>
              <a:rPr lang="en-US" altLang="zh-TW" dirty="0" smtClean="0"/>
              <a:t>Low load on master</a:t>
            </a:r>
          </a:p>
          <a:p>
            <a:pPr lvl="1"/>
            <a:r>
              <a:rPr lang="en-US" altLang="zh-TW" dirty="0" smtClean="0"/>
              <a:t>Nothing to do if all agents are up-to-date</a:t>
            </a:r>
          </a:p>
          <a:p>
            <a:pPr lvl="1"/>
            <a:r>
              <a:rPr lang="en-US" altLang="zh-TW" dirty="0" smtClean="0"/>
              <a:t>A moderate server can serve hundreds of agents </a:t>
            </a:r>
          </a:p>
        </p:txBody>
      </p:sp>
      <p:pic>
        <p:nvPicPr>
          <p:cNvPr id="1030" name="Picture 6" descr="https://upload.wikimedia.org/wikipedia/en/c/c5/Puppet_Labs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278" y="0"/>
            <a:ext cx="2668722" cy="124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image.freepik.com/free-icon/marionette-puppet-silhouette_318-501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941" y="3213079"/>
            <a:ext cx="2668722" cy="266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6094278" y="3229435"/>
            <a:ext cx="11801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Master</a:t>
            </a:r>
            <a:endParaRPr lang="zh-TW" altLang="en-US" sz="28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094278" y="5173662"/>
            <a:ext cx="106150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Agent</a:t>
            </a:r>
            <a:endParaRPr lang="zh-TW" altLang="en-US" sz="28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095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Service Deployment</a:t>
            </a:r>
            <a:br>
              <a:rPr lang="en-US" altLang="zh-TW" dirty="0" smtClean="0"/>
            </a:br>
            <a:r>
              <a:rPr lang="en-US" altLang="zh-TW" dirty="0"/>
              <a:t>	</a:t>
            </a:r>
            <a:r>
              <a:rPr lang="en-US" altLang="zh-TW" dirty="0" smtClean="0"/>
              <a:t>- Service activation(1)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After installation, we need to activate the service</a:t>
            </a:r>
          </a:p>
          <a:p>
            <a:r>
              <a:rPr lang="en-US" altLang="zh-TW" dirty="0" smtClean="0"/>
              <a:t>Syntax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pPr marL="457200" lvl="1" indent="0">
              <a:buNone/>
            </a:pPr>
            <a:endParaRPr lang="en-US" altLang="zh-TW" dirty="0"/>
          </a:p>
          <a:p>
            <a:pPr lvl="1"/>
            <a:r>
              <a:rPr lang="en-US" altLang="zh-TW" dirty="0" smtClean="0"/>
              <a:t>ensure : start the service</a:t>
            </a:r>
          </a:p>
          <a:p>
            <a:pPr lvl="2"/>
            <a:r>
              <a:rPr lang="en-US" altLang="zh-TW" dirty="0" smtClean="0"/>
              <a:t>service &lt;service-name&gt; </a:t>
            </a:r>
            <a:r>
              <a:rPr lang="en-US" altLang="zh-TW" dirty="0" err="1" smtClean="0"/>
              <a:t>onestart</a:t>
            </a:r>
            <a:endParaRPr lang="en-US" altLang="zh-TW" dirty="0" smtClean="0"/>
          </a:p>
          <a:p>
            <a:pPr lvl="1"/>
            <a:r>
              <a:rPr lang="en-US" altLang="zh-TW" dirty="0"/>
              <a:t>e</a:t>
            </a:r>
            <a:r>
              <a:rPr lang="en-US" altLang="zh-TW" dirty="0" smtClean="0"/>
              <a:t>nable : start the service at boot time</a:t>
            </a:r>
          </a:p>
          <a:p>
            <a:pPr lvl="2"/>
            <a:r>
              <a:rPr lang="en-US" altLang="zh-TW" dirty="0"/>
              <a:t>Modify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rc.conf.d</a:t>
            </a:r>
            <a:r>
              <a:rPr lang="en-US" altLang="zh-TW" dirty="0" smtClean="0"/>
              <a:t>/&lt;service-name&gt;</a:t>
            </a:r>
          </a:p>
          <a:p>
            <a:pPr lvl="2"/>
            <a:r>
              <a:rPr lang="en-US" altLang="zh-TW" dirty="0" smtClean="0"/>
              <a:t>service &lt;service-name&gt; start </a:t>
            </a:r>
          </a:p>
          <a:p>
            <a:r>
              <a:rPr lang="en-US" altLang="zh-TW" dirty="0" smtClean="0"/>
              <a:t>Reference</a:t>
            </a:r>
          </a:p>
          <a:p>
            <a:pPr lvl="1"/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docs.puppetlabs.com/references/latest/type.html#service</a:t>
            </a:r>
            <a:r>
              <a:rPr lang="en-US" altLang="zh-TW" dirty="0" smtClean="0"/>
              <a:t>  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75086" y="2468155"/>
            <a:ext cx="700342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service {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&lt;service-name&gt;: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ensure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running|stopped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],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enable =&gt;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true|false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],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270053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Service Deployment</a:t>
            </a:r>
            <a:br>
              <a:rPr lang="en-US" altLang="zh-TW" dirty="0" smtClean="0"/>
            </a:br>
            <a:r>
              <a:rPr lang="en-US" altLang="zh-TW" dirty="0"/>
              <a:t>	</a:t>
            </a:r>
            <a:r>
              <a:rPr lang="en-US" altLang="zh-TW" dirty="0" smtClean="0"/>
              <a:t>- Service activation(2)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</a:p>
          <a:p>
            <a:pPr lvl="1"/>
            <a:r>
              <a:rPr lang="en-US" altLang="zh-TW" dirty="0" smtClean="0"/>
              <a:t>Start apache24 service and start it when booting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pPr marL="457200" lvl="1" indent="0">
              <a:buNone/>
            </a:pPr>
            <a:endParaRPr lang="en-US" altLang="zh-TW" dirty="0"/>
          </a:p>
          <a:p>
            <a:pPr lvl="1"/>
            <a:r>
              <a:rPr lang="en-US" altLang="zh-TW" dirty="0"/>
              <a:t>Puppet </a:t>
            </a:r>
            <a:r>
              <a:rPr lang="en-US" altLang="zh-TW" dirty="0" smtClean="0"/>
              <a:t>adds </a:t>
            </a:r>
            <a:r>
              <a:rPr lang="en-US" altLang="zh-TW" dirty="0"/>
              <a:t>new file: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rc.conf.d</a:t>
            </a:r>
            <a:r>
              <a:rPr lang="en-US" altLang="zh-TW" dirty="0" smtClean="0"/>
              <a:t>/apache24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It works!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75086" y="2468155"/>
            <a:ext cx="700342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service { 'apache24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':</a:t>
            </a:r>
          </a:p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ensure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=&gt; running,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enable =&gt; true,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75086" y="3965563"/>
            <a:ext cx="700342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#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Added by Puppet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apache24_enable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="YES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086" y="5229601"/>
            <a:ext cx="4381500" cy="1409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6937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Manifest Dependency(1)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Wait !! We need to install apache24 before we start service</a:t>
            </a:r>
          </a:p>
          <a:p>
            <a:r>
              <a:rPr lang="en-US" altLang="zh-TW" dirty="0" smtClean="0"/>
              <a:t>Also, we want to transfer apache24 configuration after we installed apache24</a:t>
            </a:r>
          </a:p>
          <a:p>
            <a:r>
              <a:rPr lang="en-US" altLang="zh-TW" dirty="0" smtClean="0"/>
              <a:t>But puppet manifest is </a:t>
            </a:r>
            <a:r>
              <a:rPr lang="en-US" altLang="zh-TW" dirty="0" smtClean="0">
                <a:solidFill>
                  <a:srgbClr val="FF0000"/>
                </a:solidFill>
              </a:rPr>
              <a:t>unordered</a:t>
            </a:r>
            <a:r>
              <a:rPr lang="en-US" altLang="zh-TW" dirty="0" smtClean="0"/>
              <a:t> by default</a:t>
            </a:r>
          </a:p>
          <a:p>
            <a:pPr lvl="1"/>
            <a:r>
              <a:rPr lang="en-US" altLang="zh-TW" dirty="0" smtClean="0"/>
              <a:t>Order of codes is </a:t>
            </a:r>
            <a:r>
              <a:rPr lang="en-US" altLang="zh-TW" dirty="0" smtClean="0">
                <a:solidFill>
                  <a:srgbClr val="FF0000"/>
                </a:solidFill>
              </a:rPr>
              <a:t>meaningless!!</a:t>
            </a:r>
          </a:p>
          <a:p>
            <a:r>
              <a:rPr lang="en-US" altLang="zh-TW" dirty="0" smtClean="0"/>
              <a:t>To specify order</a:t>
            </a:r>
          </a:p>
          <a:p>
            <a:pPr lvl="1"/>
            <a:r>
              <a:rPr lang="en-US" altLang="zh-TW" dirty="0" smtClean="0"/>
              <a:t>Must capitalize the resource type!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Reference</a:t>
            </a:r>
          </a:p>
          <a:p>
            <a:pPr lvl="1"/>
            <a:r>
              <a:rPr lang="en-US" altLang="zh-TW" sz="1800" dirty="0">
                <a:hlinkClick r:id="rId2"/>
              </a:rPr>
              <a:t>https://</a:t>
            </a:r>
            <a:r>
              <a:rPr lang="en-US" altLang="zh-TW" sz="1800" dirty="0" smtClean="0">
                <a:hlinkClick r:id="rId2"/>
              </a:rPr>
              <a:t>docs.puppetlabs.com/puppet/latest/reference/lang_relationships.html</a:t>
            </a:r>
            <a:r>
              <a:rPr lang="en-US" altLang="zh-TW" sz="1800" dirty="0" smtClean="0"/>
              <a:t> 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75086" y="4062357"/>
            <a:ext cx="7003428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service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{ 'apache24':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 =&gt; </a:t>
            </a:r>
            <a:r>
              <a:rPr lang="en-US" altLang="zh-TW" sz="1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Package</a:t>
            </a:r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['apache24</a:t>
            </a:r>
            <a:r>
              <a:rPr lang="en-US" altLang="zh-TW" sz="1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'],</a:t>
            </a:r>
            <a:endParaRPr lang="en-US" altLang="zh-TW" sz="1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ensure =&gt; running,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enable =&gt; true,</a:t>
            </a:r>
          </a:p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package { 'apache24':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ensure =&gt; present,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83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Manifest Dependency(2)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Another example: multiple dependency</a:t>
            </a:r>
          </a:p>
          <a:p>
            <a:pPr lvl="1"/>
            <a:r>
              <a:rPr lang="en-US" altLang="zh-TW" dirty="0" smtClean="0"/>
              <a:t>Note: will </a:t>
            </a:r>
            <a:r>
              <a:rPr lang="en-US" altLang="zh-TW" dirty="0" smtClean="0">
                <a:solidFill>
                  <a:srgbClr val="FF0000"/>
                </a:solidFill>
              </a:rPr>
              <a:t>not </a:t>
            </a:r>
            <a:r>
              <a:rPr lang="en-US" altLang="zh-TW" dirty="0" smtClean="0"/>
              <a:t>refresh apache24 even files in 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/apache24 changed</a:t>
            </a:r>
          </a:p>
          <a:p>
            <a:pPr lvl="2"/>
            <a:r>
              <a:rPr lang="en-US" altLang="zh-TW" dirty="0" smtClean="0"/>
              <a:t>This script only ensures that 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/apache24 exists before starting service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67378" y="2577801"/>
            <a:ext cx="8218843" cy="4185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package { 'apache24':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ensure =&gt; present,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 </a:t>
            </a:r>
            <a:endParaRPr lang="en-US" altLang="zh-TW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zh-TW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package { 'mod_php5':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ensure =&gt; present,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zh-TW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file { '/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/local/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/apache24':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ensure      =&gt; present,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source      =&gt; 'puppet:///modules/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basic_settings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/apache24',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recurse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=&gt; true,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service { 'apache24':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4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 </a:t>
            </a:r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=&gt; [File['/</a:t>
            </a:r>
            <a:r>
              <a:rPr lang="en-US" altLang="zh-TW" sz="1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/local/</a:t>
            </a:r>
            <a:r>
              <a:rPr lang="en-US" altLang="zh-TW" sz="1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/apache24'],Package['apache24','mod_php5']]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ensure =&gt; running,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enable =&gt; true,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225474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Command execution(1)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Execute commands and programs on agents</a:t>
            </a:r>
          </a:p>
          <a:p>
            <a:r>
              <a:rPr lang="en-US" altLang="zh-TW" dirty="0" smtClean="0"/>
              <a:t>Syntax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 lvl="1"/>
            <a:r>
              <a:rPr lang="en-US" altLang="zh-TW" dirty="0" smtClean="0"/>
              <a:t>Provider</a:t>
            </a:r>
          </a:p>
          <a:p>
            <a:pPr lvl="2"/>
            <a:r>
              <a:rPr lang="en-US" altLang="zh-TW" dirty="0" err="1" smtClean="0"/>
              <a:t>posix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execute binary directly (default, much safer)</a:t>
            </a:r>
          </a:p>
          <a:p>
            <a:pPr lvl="2"/>
            <a:r>
              <a:rPr lang="en-US" altLang="zh-TW" dirty="0" smtClean="0"/>
              <a:t>shell : pass to /bin/</a:t>
            </a:r>
            <a:r>
              <a:rPr lang="en-US" altLang="zh-TW" dirty="0" err="1" smtClean="0"/>
              <a:t>sh</a:t>
            </a:r>
            <a:endParaRPr lang="en-US" altLang="zh-TW" dirty="0" smtClean="0"/>
          </a:p>
          <a:p>
            <a:r>
              <a:rPr lang="en-US" altLang="zh-TW" dirty="0" smtClean="0"/>
              <a:t>Reference</a:t>
            </a:r>
          </a:p>
          <a:p>
            <a:pPr lvl="1"/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docs.puppetlabs.com/references/latest/type.html#exec</a:t>
            </a:r>
            <a:r>
              <a:rPr lang="en-US" altLang="zh-TW" dirty="0" smtClean="0"/>
              <a:t> </a:t>
            </a:r>
          </a:p>
          <a:p>
            <a:pPr lvl="1"/>
            <a:endParaRPr lang="en-US" altLang="zh-TW" dirty="0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75086" y="2468155"/>
            <a:ext cx="7003428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exec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&lt;unique-name&gt;: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command  =&gt; &lt;command-to-execute&gt;,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cwd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=&gt; &lt;current-working-directory&gt;,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path     =&gt; &lt;array-of-path-to-search&gt;,</a:t>
            </a:r>
          </a:p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user     =&gt; &lt;run-as-whom&gt;,</a:t>
            </a:r>
          </a:p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provider =&gt; [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posix|shell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],</a:t>
            </a:r>
          </a:p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09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Command execution(2)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</a:p>
          <a:p>
            <a:pPr lvl="1"/>
            <a:r>
              <a:rPr lang="en-US" altLang="zh-TW" dirty="0" smtClean="0"/>
              <a:t>Record the time when puppet triggers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Archive 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/log/message* when puppet triggers</a:t>
            </a:r>
          </a:p>
          <a:p>
            <a:pPr lvl="1"/>
            <a:endParaRPr lang="en-US" altLang="zh-TW" dirty="0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75086" y="2296866"/>
            <a:ext cx="7003428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exec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{ "record date":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command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=&gt; "echo `date` &gt;&gt; trigger-time",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zh-TW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cwd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=&gt; "/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",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path   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=&gt; ["/bin","/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sbin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","/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/bin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","/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sbin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"]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75086" y="4196433"/>
            <a:ext cx="7003428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exec { "archive log":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command =&gt; "tar -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cf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`date '+%Y-%m-%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d_%H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:%M:%S.tar'` messages*",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cwd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=&gt; "/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/log",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path    =&gt; ["/bin","/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sbin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","/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/bin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","/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sbin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"],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user    =&gt; 'root',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242552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Command execution(3)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transfer a script/program and then execute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Note: execute whenever triggered, not only once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75086" y="2090907"/>
            <a:ext cx="7003428" cy="2893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file 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{ '/root/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hello.out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':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ensure    =&gt; present,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mode      =&gt; '0755</a:t>
            </a: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',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source    =&gt; 'puppet:///modules/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basic_settings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hello.out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',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exec { 'run hello':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require   =&gt; File['/root/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hello.out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'],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command   =&gt; "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hello.out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&gt;&gt; trigger-time",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cwd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=&gt; "/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",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path      =&gt; "/root",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  user      =&gt; 'root',</a:t>
            </a:r>
          </a:p>
          <a:p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79993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- Review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03350"/>
            <a:ext cx="7772400" cy="5173133"/>
          </a:xfrm>
        </p:spPr>
        <p:txBody>
          <a:bodyPr/>
          <a:lstStyle/>
          <a:p>
            <a:r>
              <a:rPr lang="en-US" altLang="zh-TW" dirty="0" smtClean="0"/>
              <a:t>Different manifests for different agents</a:t>
            </a:r>
          </a:p>
          <a:p>
            <a:pPr lvl="1"/>
            <a:r>
              <a:rPr lang="en-US" altLang="zh-TW" dirty="0" err="1" smtClean="0"/>
              <a:t>site.pp</a:t>
            </a:r>
            <a:endParaRPr lang="en-US" altLang="zh-TW" dirty="0" smtClean="0"/>
          </a:p>
          <a:p>
            <a:r>
              <a:rPr lang="en-US" altLang="zh-TW" dirty="0" smtClean="0"/>
              <a:t>File distribution</a:t>
            </a:r>
          </a:p>
          <a:p>
            <a:pPr lvl="1"/>
            <a:r>
              <a:rPr lang="en-US" altLang="zh-TW" dirty="0" smtClean="0"/>
              <a:t>File: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motd</a:t>
            </a:r>
            <a:endParaRPr lang="en-US" altLang="zh-TW" dirty="0"/>
          </a:p>
          <a:p>
            <a:pPr lvl="1"/>
            <a:r>
              <a:rPr lang="en-US" altLang="zh-TW" dirty="0" smtClean="0"/>
              <a:t>Directory: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/apache24</a:t>
            </a:r>
          </a:p>
          <a:p>
            <a:r>
              <a:rPr lang="en-US" altLang="zh-TW" dirty="0" smtClean="0"/>
              <a:t>Offline user management</a:t>
            </a:r>
          </a:p>
          <a:p>
            <a:pPr lvl="1"/>
            <a:r>
              <a:rPr lang="en-US" altLang="zh-TW" dirty="0" smtClean="0"/>
              <a:t>Local user: </a:t>
            </a:r>
            <a:r>
              <a:rPr lang="en-US" altLang="zh-TW" dirty="0" err="1" smtClean="0"/>
              <a:t>ppuser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Create/update information(password)</a:t>
            </a:r>
          </a:p>
          <a:p>
            <a:r>
              <a:rPr lang="en-US" altLang="zh-TW" dirty="0"/>
              <a:t>Service </a:t>
            </a:r>
            <a:r>
              <a:rPr lang="en-US" altLang="zh-TW" dirty="0" smtClean="0"/>
              <a:t>deployment</a:t>
            </a:r>
          </a:p>
          <a:p>
            <a:pPr lvl="1"/>
            <a:r>
              <a:rPr lang="en-US" altLang="zh-TW" dirty="0" smtClean="0"/>
              <a:t>Apache24:</a:t>
            </a:r>
            <a:r>
              <a:rPr lang="zh-TW" altLang="en-US" dirty="0" smtClean="0"/>
              <a:t> </a:t>
            </a:r>
            <a:r>
              <a:rPr lang="en-US" altLang="zh-TW" dirty="0" smtClean="0"/>
              <a:t>installed via ‘</a:t>
            </a:r>
            <a:r>
              <a:rPr lang="en-US" altLang="zh-TW" dirty="0" err="1" smtClean="0"/>
              <a:t>pkg</a:t>
            </a:r>
            <a:r>
              <a:rPr lang="en-US" altLang="zh-TW" dirty="0" smtClean="0"/>
              <a:t>’ </a:t>
            </a:r>
            <a:r>
              <a:rPr lang="en-US" altLang="zh-TW" dirty="0"/>
              <a:t>and </a:t>
            </a:r>
            <a:r>
              <a:rPr lang="en-US" altLang="zh-TW" dirty="0" smtClean="0"/>
              <a:t>run with ‘service’</a:t>
            </a:r>
          </a:p>
          <a:p>
            <a:r>
              <a:rPr lang="en-US" altLang="zh-TW" dirty="0" smtClean="0"/>
              <a:t>Command execution</a:t>
            </a:r>
          </a:p>
          <a:p>
            <a:pPr lvl="1"/>
            <a:r>
              <a:rPr lang="en-US" altLang="zh-TW" dirty="0" smtClean="0"/>
              <a:t>Built-in: echo, tar</a:t>
            </a:r>
          </a:p>
          <a:p>
            <a:pPr lvl="1"/>
            <a:r>
              <a:rPr lang="en-US" altLang="zh-TW" dirty="0" smtClean="0"/>
              <a:t>Custom: </a:t>
            </a:r>
            <a:r>
              <a:rPr lang="en-US" altLang="zh-TW" dirty="0" err="1" smtClean="0"/>
              <a:t>hello.out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263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We are running out of time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Still many to be discussed…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Variables</a:t>
            </a:r>
          </a:p>
          <a:p>
            <a:pPr lvl="1"/>
            <a:r>
              <a:rPr lang="en-US" altLang="zh-TW" dirty="0" smtClean="0"/>
              <a:t>Expressions</a:t>
            </a:r>
          </a:p>
          <a:p>
            <a:pPr lvl="1"/>
            <a:r>
              <a:rPr lang="en-US" altLang="zh-TW" dirty="0" smtClean="0"/>
              <a:t>Conditions</a:t>
            </a:r>
          </a:p>
          <a:p>
            <a:pPr lvl="1"/>
            <a:r>
              <a:rPr lang="en-US" altLang="zh-TW" dirty="0" smtClean="0"/>
              <a:t>Class parameters</a:t>
            </a:r>
          </a:p>
          <a:p>
            <a:pPr lvl="1"/>
            <a:r>
              <a:rPr lang="en-US" altLang="zh-TW" dirty="0" smtClean="0"/>
              <a:t>Templates</a:t>
            </a:r>
          </a:p>
          <a:p>
            <a:pPr lvl="1"/>
            <a:r>
              <a:rPr lang="en-US" altLang="zh-TW" dirty="0" smtClean="0"/>
              <a:t>Advanced ordering and relationship</a:t>
            </a:r>
          </a:p>
          <a:p>
            <a:pPr lvl="1"/>
            <a:r>
              <a:rPr lang="en-US" altLang="zh-TW" dirty="0" smtClean="0"/>
              <a:t>…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Go and find it by yourself! If you’re still interested in it</a:t>
            </a:r>
          </a:p>
          <a:p>
            <a:pPr lvl="1"/>
            <a:r>
              <a:rPr lang="en-US" altLang="zh-TW" dirty="0">
                <a:hlinkClick r:id="rId2"/>
              </a:rPr>
              <a:t>http://docs.puppetlabs.com/puppet/latest/reference</a:t>
            </a:r>
            <a:r>
              <a:rPr lang="en-US" altLang="zh-TW" dirty="0" smtClean="0">
                <a:hlinkClick r:id="rId2"/>
              </a:rPr>
              <a:t>/</a:t>
            </a:r>
            <a:r>
              <a:rPr lang="en-US" altLang="zh-TW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053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Puppet – Introduction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Recipe-like design</a:t>
            </a:r>
          </a:p>
          <a:p>
            <a:pPr lvl="1"/>
            <a:r>
              <a:rPr lang="en-US" altLang="zh-TW" dirty="0" smtClean="0"/>
              <a:t>Write ‘recipe’ to construct a host</a:t>
            </a:r>
          </a:p>
          <a:p>
            <a:pPr lvl="1"/>
            <a:r>
              <a:rPr lang="en-US" altLang="zh-TW" dirty="0" smtClean="0"/>
              <a:t>Called ‘</a:t>
            </a:r>
            <a:r>
              <a:rPr lang="en-US" altLang="zh-TW" dirty="0" smtClean="0">
                <a:solidFill>
                  <a:srgbClr val="FF0000"/>
                </a:solidFill>
              </a:rPr>
              <a:t>manifest</a:t>
            </a:r>
            <a:r>
              <a:rPr lang="en-US" altLang="zh-TW" dirty="0" smtClean="0"/>
              <a:t>’</a:t>
            </a:r>
          </a:p>
          <a:p>
            <a:pPr lvl="1"/>
            <a:r>
              <a:rPr lang="en-US" altLang="zh-TW" dirty="0" smtClean="0"/>
              <a:t>Only care about ‘result’</a:t>
            </a:r>
          </a:p>
          <a:p>
            <a:pPr lvl="2"/>
            <a:r>
              <a:rPr lang="en-US" altLang="zh-TW" dirty="0"/>
              <a:t>Almost no system-specific command </a:t>
            </a:r>
            <a:r>
              <a:rPr lang="en-US" altLang="zh-TW" dirty="0" smtClean="0"/>
              <a:t>needed</a:t>
            </a:r>
          </a:p>
          <a:p>
            <a:pPr lvl="2"/>
            <a:r>
              <a:rPr lang="en-US" altLang="zh-TW" dirty="0" smtClean="0"/>
              <a:t>E.g. Declared that user ‘</a:t>
            </a:r>
            <a:r>
              <a:rPr lang="en-US" altLang="zh-TW" dirty="0" err="1" smtClean="0"/>
              <a:t>lctseng</a:t>
            </a:r>
            <a:r>
              <a:rPr lang="en-US" altLang="zh-TW" dirty="0" smtClean="0"/>
              <a:t>’ must exist with </a:t>
            </a:r>
            <a:r>
              <a:rPr lang="en-US" altLang="zh-TW" dirty="0" err="1" smtClean="0"/>
              <a:t>passowd</a:t>
            </a:r>
            <a:r>
              <a:rPr lang="en-US" altLang="zh-TW" dirty="0" smtClean="0"/>
              <a:t> “</a:t>
            </a:r>
            <a:r>
              <a:rPr lang="en-US" altLang="zh-TW" dirty="0" err="1" smtClean="0"/>
              <a:t>uccu</a:t>
            </a:r>
            <a:r>
              <a:rPr lang="en-US" altLang="zh-TW" dirty="0" smtClean="0"/>
              <a:t>”</a:t>
            </a:r>
          </a:p>
          <a:p>
            <a:pPr lvl="3"/>
            <a:r>
              <a:rPr lang="en-US" altLang="zh-TW" dirty="0" smtClean="0"/>
              <a:t>Don’t need to write ‘</a:t>
            </a:r>
            <a:r>
              <a:rPr lang="en-US" altLang="zh-TW" dirty="0" err="1" smtClean="0"/>
              <a:t>adduser</a:t>
            </a:r>
            <a:r>
              <a:rPr lang="en-US" altLang="zh-TW" dirty="0" smtClean="0"/>
              <a:t>’ command in FreeBSD</a:t>
            </a:r>
          </a:p>
          <a:p>
            <a:r>
              <a:rPr lang="en-US" altLang="zh-TW" dirty="0" smtClean="0"/>
              <a:t>Module design</a:t>
            </a:r>
          </a:p>
          <a:p>
            <a:pPr lvl="1"/>
            <a:r>
              <a:rPr lang="en-US" altLang="zh-TW" dirty="0" smtClean="0"/>
              <a:t>Separate functionality info modules</a:t>
            </a:r>
          </a:p>
          <a:p>
            <a:pPr lvl="1"/>
            <a:r>
              <a:rPr lang="en-US" altLang="zh-TW" dirty="0" smtClean="0"/>
              <a:t>Enable / Disable modules on the fly</a:t>
            </a:r>
          </a:p>
          <a:p>
            <a:r>
              <a:rPr lang="en-US" altLang="zh-TW" dirty="0" smtClean="0"/>
              <a:t>Many community recourses</a:t>
            </a:r>
          </a:p>
          <a:p>
            <a:pPr lvl="1"/>
            <a:r>
              <a:rPr lang="en-US" altLang="zh-TW" dirty="0" smtClean="0"/>
              <a:t>Install variety of modules from “puppet forge”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510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Puppet –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Master (server)</a:t>
            </a:r>
          </a:p>
          <a:p>
            <a:pPr lvl="1"/>
            <a:r>
              <a:rPr lang="en-US" altLang="zh-TW" dirty="0" smtClean="0"/>
              <a:t>Write and keep the manifests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Passively </a:t>
            </a:r>
            <a:r>
              <a:rPr lang="en-US" altLang="zh-TW" dirty="0" smtClean="0"/>
              <a:t>wait for connection from agents</a:t>
            </a:r>
          </a:p>
          <a:p>
            <a:r>
              <a:rPr lang="en-US" altLang="zh-TW" dirty="0" smtClean="0"/>
              <a:t>Agent (client)</a:t>
            </a:r>
          </a:p>
          <a:p>
            <a:pPr lvl="1"/>
            <a:r>
              <a:rPr lang="en-US" altLang="zh-TW" dirty="0" smtClean="0"/>
              <a:t>Fetch manifests from master (periodically or manually)</a:t>
            </a:r>
          </a:p>
          <a:p>
            <a:pPr lvl="1"/>
            <a:r>
              <a:rPr lang="en-US" altLang="zh-TW" dirty="0" smtClean="0"/>
              <a:t>Compare and execute manifests if needed</a:t>
            </a:r>
          </a:p>
          <a:p>
            <a:pPr lvl="1"/>
            <a:r>
              <a:rPr lang="en-US" altLang="zh-TW" dirty="0" smtClean="0"/>
              <a:t>Report status to master</a:t>
            </a:r>
            <a:endParaRPr lang="en-US" altLang="zh-TW" dirty="0"/>
          </a:p>
        </p:txBody>
      </p:sp>
      <p:pic>
        <p:nvPicPr>
          <p:cNvPr id="2052" name="Picture 4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433" y="4313236"/>
            <a:ext cx="4872567" cy="243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6468780" y="6519446"/>
            <a:ext cx="2669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i="1" dirty="0" smtClean="0"/>
              <a:t>Cited from Puppet official site</a:t>
            </a:r>
            <a:endParaRPr lang="zh-TW" alt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13784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 this course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799"/>
            <a:ext cx="7772400" cy="4995333"/>
          </a:xfrm>
        </p:spPr>
        <p:txBody>
          <a:bodyPr/>
          <a:lstStyle/>
          <a:p>
            <a:r>
              <a:rPr lang="en-US" altLang="zh-TW" dirty="0" smtClean="0"/>
              <a:t>Time limitation</a:t>
            </a:r>
          </a:p>
          <a:p>
            <a:pPr lvl="1"/>
            <a:r>
              <a:rPr lang="en-US" altLang="zh-TW" dirty="0" smtClean="0"/>
              <a:t>Only featured functionality is discussed</a:t>
            </a:r>
          </a:p>
          <a:p>
            <a:pPr lvl="1"/>
            <a:r>
              <a:rPr lang="en-US" altLang="zh-TW" dirty="0" smtClean="0"/>
              <a:t>Basic deployment on both master and agent</a:t>
            </a:r>
          </a:p>
          <a:p>
            <a:r>
              <a:rPr lang="en-US" altLang="zh-TW" dirty="0"/>
              <a:t>A</a:t>
            </a:r>
            <a:r>
              <a:rPr lang="en-US" altLang="zh-TW" dirty="0" smtClean="0"/>
              <a:t> simple project involved master and agent</a:t>
            </a:r>
          </a:p>
          <a:p>
            <a:pPr lvl="1"/>
            <a:r>
              <a:rPr lang="en-US" altLang="zh-TW" dirty="0" smtClean="0"/>
              <a:t>Simple manifest and module building</a:t>
            </a:r>
          </a:p>
          <a:p>
            <a:pPr lvl="1"/>
            <a:r>
              <a:rPr lang="en-US" altLang="zh-TW" dirty="0" smtClean="0"/>
              <a:t>Step by step introduction</a:t>
            </a:r>
          </a:p>
          <a:p>
            <a:pPr lvl="1"/>
            <a:r>
              <a:rPr lang="en-US" altLang="zh-TW" dirty="0" smtClean="0"/>
              <a:t>May involved skills required in homework</a:t>
            </a:r>
          </a:p>
          <a:p>
            <a:r>
              <a:rPr lang="en-US" altLang="zh-TW" dirty="0" smtClean="0"/>
              <a:t>Reference</a:t>
            </a:r>
          </a:p>
          <a:p>
            <a:pPr lvl="1"/>
            <a:r>
              <a:rPr lang="en-US" altLang="zh-TW" dirty="0" smtClean="0"/>
              <a:t>Puppet document: Quick Start</a:t>
            </a:r>
          </a:p>
          <a:p>
            <a:pPr lvl="2"/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docs.puppetlabs.com/puppet/4.3/reference/quick_start.html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smtClean="0"/>
              <a:t>Puppet on FreeBSD</a:t>
            </a:r>
          </a:p>
          <a:p>
            <a:pPr lvl="2"/>
            <a:r>
              <a:rPr lang="en-US" altLang="zh-TW" dirty="0">
                <a:hlinkClick r:id="rId3"/>
              </a:rPr>
              <a:t>https://deuterion.net/sysadmin/2014/08/25/puppet-master-agent-installation-on-freebsd</a:t>
            </a:r>
            <a:r>
              <a:rPr lang="en-US" altLang="zh-TW" dirty="0" smtClean="0">
                <a:hlinkClick r:id="rId3"/>
              </a:rPr>
              <a:t>/</a:t>
            </a:r>
            <a:r>
              <a:rPr lang="en-US" altLang="zh-TW" dirty="0" smtClean="0"/>
              <a:t> </a:t>
            </a:r>
          </a:p>
          <a:p>
            <a:pPr lvl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38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 - Overall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 master, 2 agents</a:t>
            </a:r>
          </a:p>
          <a:p>
            <a:pPr lvl="1"/>
            <a:r>
              <a:rPr lang="en-US" altLang="zh-TW" dirty="0" smtClean="0"/>
              <a:t>Master is also an agent of itself</a:t>
            </a:r>
          </a:p>
          <a:p>
            <a:pPr lvl="1"/>
            <a:r>
              <a:rPr lang="en-US" altLang="zh-TW" dirty="0" smtClean="0"/>
              <a:t>Within VMWare virtual network, no DNS services, using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/hosts</a:t>
            </a:r>
            <a:endParaRPr lang="en-US" altLang="zh-TW" dirty="0"/>
          </a:p>
        </p:txBody>
      </p:sp>
      <p:sp>
        <p:nvSpPr>
          <p:cNvPr id="4" name="圓角矩形 3"/>
          <p:cNvSpPr/>
          <p:nvPr/>
        </p:nvSpPr>
        <p:spPr bwMode="auto">
          <a:xfrm>
            <a:off x="2290051" y="3119311"/>
            <a:ext cx="4760495" cy="3413836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pic>
        <p:nvPicPr>
          <p:cNvPr id="1026" name="Picture 2" descr="http://www.vectorportal.com/img_novi/desktop-pc-ve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331" y="3256124"/>
            <a:ext cx="1088608" cy="108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vectorportal.com/img_novi/desktop-pc-ve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740" y="5264626"/>
            <a:ext cx="1088608" cy="108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5125495" y="3587234"/>
            <a:ext cx="17427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192.168.234.139</a:t>
            </a:r>
          </a:p>
          <a:p>
            <a:r>
              <a:rPr lang="en-US" altLang="zh-TW" b="1" dirty="0" err="1" smtClean="0"/>
              <a:t>lctseng.nasa</a:t>
            </a:r>
            <a:endParaRPr lang="en-US" altLang="zh-TW" b="1" dirty="0" smtClean="0"/>
          </a:p>
          <a:p>
            <a:r>
              <a:rPr lang="en-US" altLang="zh-TW" dirty="0" err="1" smtClean="0"/>
              <a:t>puppet.nasa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125494" y="5439598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192.168.234.141</a:t>
            </a:r>
          </a:p>
          <a:p>
            <a:r>
              <a:rPr lang="en-US" altLang="zh-TW" b="1" dirty="0"/>
              <a:t>agent1.nasa</a:t>
            </a:r>
            <a:endParaRPr lang="zh-TW" altLang="en-US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2822398" y="4067733"/>
            <a:ext cx="1770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Master &amp; Agent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43758" y="614044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Agent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12" name="直線單箭頭接點 11"/>
          <p:cNvCxnSpPr/>
          <p:nvPr/>
        </p:nvCxnSpPr>
        <p:spPr bwMode="auto">
          <a:xfrm flipH="1" flipV="1">
            <a:off x="3431044" y="4475725"/>
            <a:ext cx="4" cy="78890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弧形接點 16"/>
          <p:cNvCxnSpPr>
            <a:stCxn id="8" idx="3"/>
            <a:endCxn id="8" idx="2"/>
          </p:cNvCxnSpPr>
          <p:nvPr/>
        </p:nvCxnSpPr>
        <p:spPr bwMode="auto">
          <a:xfrm flipH="1">
            <a:off x="3707769" y="4252399"/>
            <a:ext cx="885370" cy="184666"/>
          </a:xfrm>
          <a:prstGeom prst="curvedConnector4">
            <a:avLst>
              <a:gd name="adj1" fmla="val -25820"/>
              <a:gd name="adj2" fmla="val 223791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9553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Project - Functionality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799"/>
            <a:ext cx="7772400" cy="5173133"/>
          </a:xfrm>
        </p:spPr>
        <p:txBody>
          <a:bodyPr/>
          <a:lstStyle/>
          <a:p>
            <a:r>
              <a:rPr lang="en-US" altLang="zh-TW" dirty="0" smtClean="0"/>
              <a:t>Different manifests for different agents</a:t>
            </a:r>
          </a:p>
          <a:p>
            <a:r>
              <a:rPr lang="en-US" altLang="zh-TW" dirty="0" smtClean="0"/>
              <a:t>File distribution</a:t>
            </a:r>
          </a:p>
          <a:p>
            <a:pPr lvl="1"/>
            <a:r>
              <a:rPr lang="en-US" altLang="zh-TW" dirty="0" smtClean="0"/>
              <a:t>Different from NFS</a:t>
            </a:r>
          </a:p>
          <a:p>
            <a:pPr lvl="1"/>
            <a:r>
              <a:rPr lang="en-US" altLang="zh-TW" dirty="0"/>
              <a:t>Everything store in local </a:t>
            </a:r>
            <a:r>
              <a:rPr lang="en-US" altLang="zh-TW" dirty="0" smtClean="0"/>
              <a:t>filesystem</a:t>
            </a:r>
          </a:p>
          <a:p>
            <a:pPr lvl="1"/>
            <a:r>
              <a:rPr lang="en-US" altLang="zh-TW" dirty="0" smtClean="0"/>
              <a:t>After transfer, files can be access even agents are offline</a:t>
            </a:r>
          </a:p>
          <a:p>
            <a:r>
              <a:rPr lang="en-US" altLang="zh-TW" dirty="0" smtClean="0"/>
              <a:t>Offline user management</a:t>
            </a:r>
          </a:p>
          <a:p>
            <a:pPr lvl="1"/>
            <a:r>
              <a:rPr lang="en-US" altLang="zh-TW" dirty="0" smtClean="0"/>
              <a:t>Different from NIS</a:t>
            </a:r>
          </a:p>
          <a:p>
            <a:pPr lvl="1"/>
            <a:r>
              <a:rPr lang="en-US" altLang="zh-TW" dirty="0" smtClean="0"/>
              <a:t>Manage local user</a:t>
            </a:r>
          </a:p>
          <a:p>
            <a:r>
              <a:rPr lang="en-US" altLang="zh-TW" dirty="0"/>
              <a:t>Service </a:t>
            </a:r>
            <a:r>
              <a:rPr lang="en-US" altLang="zh-TW" dirty="0" smtClean="0"/>
              <a:t>deployment</a:t>
            </a:r>
          </a:p>
          <a:p>
            <a:pPr lvl="1"/>
            <a:r>
              <a:rPr lang="en-US" altLang="zh-TW" dirty="0" smtClean="0"/>
              <a:t>Install and activate services on all agents</a:t>
            </a:r>
          </a:p>
          <a:p>
            <a:r>
              <a:rPr lang="en-US" altLang="zh-TW" dirty="0" smtClean="0"/>
              <a:t>Command execution</a:t>
            </a:r>
          </a:p>
          <a:p>
            <a:pPr lvl="1"/>
            <a:r>
              <a:rPr lang="en-US" altLang="zh-TW" dirty="0" smtClean="0"/>
              <a:t>Execute programs on all agents</a:t>
            </a:r>
          </a:p>
          <a:p>
            <a:pPr lvl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2281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C" id="{F0C4BA69-6315-4797-B476-8B32AF6D4DBC}" vid="{C2A01E83-36D3-4966-9054-FF11822CE3D5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CSCC</Template>
  <TotalTime>977</TotalTime>
  <Words>2959</Words>
  <Application>Microsoft Office PowerPoint</Application>
  <PresentationFormat>如螢幕大小 (4:3)</PresentationFormat>
  <Paragraphs>760</Paragraphs>
  <Slides>48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48</vt:i4>
      </vt:variant>
    </vt:vector>
  </HeadingPairs>
  <TitlesOfParts>
    <vt:vector size="59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Calibri</vt:lpstr>
      <vt:lpstr>Consolas</vt:lpstr>
      <vt:lpstr>Times New Roman</vt:lpstr>
      <vt:lpstr>Wingdings</vt:lpstr>
      <vt:lpstr>CSCC</vt:lpstr>
      <vt:lpstr>Configuration Management - Using Puppet</vt:lpstr>
      <vt:lpstr>Our Target</vt:lpstr>
      <vt:lpstr>Type of File Management</vt:lpstr>
      <vt:lpstr>Puppet – Introduction (1)</vt:lpstr>
      <vt:lpstr>Puppet – Introduction (2)</vt:lpstr>
      <vt:lpstr>Puppet – Architecture</vt:lpstr>
      <vt:lpstr>In this course</vt:lpstr>
      <vt:lpstr>Simple Project  - Overall Architecture</vt:lpstr>
      <vt:lpstr>Simple Project - Functionality</vt:lpstr>
      <vt:lpstr>Setup a puppet master (1)   - Installation</vt:lpstr>
      <vt:lpstr>Setup a puppet master (2)   - puppet.conf for master</vt:lpstr>
      <vt:lpstr>Setup a puppet master (3)   - Other configuration</vt:lpstr>
      <vt:lpstr>Setup a puppet master (4)   - Manifest</vt:lpstr>
      <vt:lpstr>Setup a puppet master (5)   - Start Master Daemon</vt:lpstr>
      <vt:lpstr>Setup a puppet master as agent (1)</vt:lpstr>
      <vt:lpstr>Setup a puppet master as agent (2)</vt:lpstr>
      <vt:lpstr>Setup a puppet master as agent (3)</vt:lpstr>
      <vt:lpstr>Setup a normal puppet agent (1)  - Basic setup</vt:lpstr>
      <vt:lpstr>Setup a normal puppet agent (2)  - Basic setup</vt:lpstr>
      <vt:lpstr>Setup a normal puppet agent (3)  - Signing certificate</vt:lpstr>
      <vt:lpstr>Setup a normal puppet agent (4)  - Master signs for new agent</vt:lpstr>
      <vt:lpstr>Setup a normal puppet agent (5)  - Trigger</vt:lpstr>
      <vt:lpstr>Simple Project – Node definition(1)</vt:lpstr>
      <vt:lpstr>Simple Project – Node definition(2)</vt:lpstr>
      <vt:lpstr>Simple Project – Class definition(1)</vt:lpstr>
      <vt:lpstr>Simple Project – Class definition(2)</vt:lpstr>
      <vt:lpstr>Simple Project – Class definition(3)</vt:lpstr>
      <vt:lpstr>Simple Project – Module definition(1)</vt:lpstr>
      <vt:lpstr>Simple Project – Module definition(2)</vt:lpstr>
      <vt:lpstr>Simple Project – Module definition(3)</vt:lpstr>
      <vt:lpstr>Simple Project – File Distribution(1)</vt:lpstr>
      <vt:lpstr>Simple Project – File Distribution(2)</vt:lpstr>
      <vt:lpstr>Simple Project – File Distribution(3)</vt:lpstr>
      <vt:lpstr>Simple Project – User Management(1)</vt:lpstr>
      <vt:lpstr>Simple Project – User Management(2)</vt:lpstr>
      <vt:lpstr>Simple Project – User Management(3)</vt:lpstr>
      <vt:lpstr>Simple Project – Service Deployment  - Install application(1)</vt:lpstr>
      <vt:lpstr>Simple Project – Service Deployment  - Install application(2)</vt:lpstr>
      <vt:lpstr>Simple Project – Service Deployment  - Install application(3)</vt:lpstr>
      <vt:lpstr>Simple Project – Service Deployment  - Service activation(1)</vt:lpstr>
      <vt:lpstr>Simple Project – Service Deployment  - Service activation(2)</vt:lpstr>
      <vt:lpstr>Manifest Dependency(1)</vt:lpstr>
      <vt:lpstr>Manifest Dependency(2)</vt:lpstr>
      <vt:lpstr>Simple Project – Command execution(1)</vt:lpstr>
      <vt:lpstr>Simple Project – Command execution(2)</vt:lpstr>
      <vt:lpstr>Simple Project – Command execution(3)</vt:lpstr>
      <vt:lpstr>Simple Project - Review</vt:lpstr>
      <vt:lpstr>We are running out of 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 Forwarding and Shell Login</dc:title>
  <dc:creator>Liang-Chi Tseng</dc:creator>
  <cp:keywords>CSCC</cp:keywords>
  <cp:lastModifiedBy>Liang-Chi Tseng</cp:lastModifiedBy>
  <cp:revision>109</cp:revision>
  <dcterms:created xsi:type="dcterms:W3CDTF">2015-09-19T05:20:01Z</dcterms:created>
  <dcterms:modified xsi:type="dcterms:W3CDTF">2015-12-16T12:01:19Z</dcterms:modified>
</cp:coreProperties>
</file>